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ds82.ru/doshkolnik/1486-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042" y="785794"/>
            <a:ext cx="6036461" cy="523220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Шкатулочка из бросового материала 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14942" y="3429000"/>
            <a:ext cx="3357586" cy="1323439"/>
          </a:xfrm>
          <a:prstGeom prst="rect">
            <a:avLst/>
          </a:prstGeom>
          <a:solidFill>
            <a:srgbClr val="7030A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ПЕДАГОГ</a:t>
            </a:r>
          </a:p>
          <a:p>
            <a:pPr algn="ctr"/>
            <a:r>
              <a:rPr lang="ru-RU" sz="2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МБДОУ </a:t>
            </a:r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ДС КВ № 41 «</a:t>
            </a:r>
            <a:r>
              <a:rPr lang="ru-RU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Ивушка</a:t>
            </a:r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г. Туапсе</a:t>
            </a:r>
          </a:p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Краснодарского края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5786454"/>
            <a:ext cx="4574009" cy="523220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«Золотое рукоделие - 2013»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5008" y="1785926"/>
            <a:ext cx="2355709" cy="707886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КОСИЛОВА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НАТАЛЬЯ ЮРЬЕВНА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214290"/>
            <a:ext cx="2505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http://www.o-detstve.ru</a:t>
            </a:r>
            <a:endParaRPr lang="ru-RU" dirty="0"/>
          </a:p>
        </p:txBody>
      </p:sp>
      <p:pic>
        <p:nvPicPr>
          <p:cNvPr id="2" name="Picture 2" descr="D:\МАМА\ГРАНТ МОЙ\фото Шкатулочка\шкатулоч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4286250" cy="32194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214686"/>
            <a:ext cx="45720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Материал: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картонные кольца от широкого и узкого скотча, одного диаметра; два круга диаметр скотча, шёлковая лента, тесьма, украшение (стразы, бусины, узкая шёлковая лента), клей ПВА, кисточки с подставочкой, ножницы.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28662" y="714356"/>
            <a:ext cx="721520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учить работать с бросовым материалам, подбирать цветовые сочетания и формы, выстраивать композиции;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развивать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у детей самостоятельность в процессе оформления и дополнения поделок; воспитывать интерес к творчеству.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214290"/>
            <a:ext cx="2505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http://www.o-detstve.ru</a:t>
            </a:r>
            <a:endParaRPr lang="ru-RU" dirty="0"/>
          </a:p>
        </p:txBody>
      </p:sp>
      <p:pic>
        <p:nvPicPr>
          <p:cNvPr id="2050" name="Picture 2" descr="D:\МАМА\ГРАНТ МОЙ\фото Шкатулочка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429000"/>
            <a:ext cx="3810701" cy="2862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2910" y="6143644"/>
            <a:ext cx="6000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«Золотое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рукоделие - 2013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1736" y="214290"/>
            <a:ext cx="2505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http://www.o-detstve.ru</a:t>
            </a:r>
            <a:endParaRPr lang="ru-RU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286248" y="785794"/>
            <a:ext cx="464347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нам понадобится эти два колечка. Вы уже догадались, что эти колечки от скотча, который закончился, из них сделаем шкатулочку и крышки.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2910" y="4214818"/>
            <a:ext cx="35004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начала надо приклеить донышки:  к шкатулке и к крышке.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D:\МАМА\ГРАНТ МОЙ\фото Шкатулочка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3899500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D:\МАМА\ГРАНТ МОЙ\фото Шкатулочка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500438"/>
            <a:ext cx="3929060" cy="2951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6143644"/>
            <a:ext cx="6000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«Золотое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рукоделие - 2013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214290"/>
            <a:ext cx="2505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http://www.o-detstve.ru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1214422"/>
            <a:ext cx="38576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Теперь можно обклеить нашу шкатулочку шёлковой ленточкой.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14338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Украсить по ободку крышки этой красивой тесьмой.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МАМА\ГРАНТ МОЙ\фото Шкатулочка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4089720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D:\МАМА\ГРАНТ МОЙ\фото Шкатулочка\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411536"/>
            <a:ext cx="3929060" cy="2951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85720" y="6143644"/>
            <a:ext cx="6000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«Золотое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рукоделие - 2013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214290"/>
            <a:ext cx="2505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http://www.o-detstve.ru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92867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Закончим оформление шкатулочки, можно сверху на крышку наклеить маленький бантик и бусинки.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:\МАМА\ГРАНТ МОЙ\фото Шкатулочка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4286250" cy="3219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D:\МАМА\ГРАНТ МОЙ\фото Шкатулочка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286124"/>
            <a:ext cx="4286250" cy="3219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5720" y="6143644"/>
            <a:ext cx="6000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«Золотое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рукоделие - 2013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71736" y="214290"/>
            <a:ext cx="2505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</a:t>
            </a:r>
            <a:r>
              <a:rPr lang="en-US" smtClean="0"/>
              <a:t>://www.o-detstve.ru</a:t>
            </a:r>
            <a:endParaRPr lang="ru-RU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14480" y="785794"/>
            <a:ext cx="6000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Спасибо за внимание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00232" y="5715016"/>
            <a:ext cx="6000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«Золотое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рукоделие - 2013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D:\МАМА\ГРАНТ МОЙ\фото Шкатулочка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928802"/>
            <a:ext cx="4286250" cy="32194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207</Words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Aleex</dc:creator>
  <cp:lastModifiedBy>Aleex</cp:lastModifiedBy>
  <cp:revision>11</cp:revision>
  <dcterms:created xsi:type="dcterms:W3CDTF">2014-02-23T05:31:51Z</dcterms:created>
  <dcterms:modified xsi:type="dcterms:W3CDTF">2014-02-24T18:21:18Z</dcterms:modified>
</cp:coreProperties>
</file>