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301" r:id="rId3"/>
    <p:sldId id="265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286" r:id="rId31"/>
    <p:sldId id="287" r:id="rId32"/>
    <p:sldId id="288" r:id="rId33"/>
    <p:sldId id="290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990099"/>
    <a:srgbClr val="33CC33"/>
    <a:srgbClr val="008000"/>
    <a:srgbClr val="FF3300"/>
    <a:srgbClr val="FF0000"/>
    <a:srgbClr val="0000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5" autoAdjust="0"/>
  </p:normalViewPr>
  <p:slideViewPr>
    <p:cSldViewPr>
      <p:cViewPr varScale="1">
        <p:scale>
          <a:sx n="92" d="100"/>
          <a:sy n="92" d="100"/>
        </p:scale>
        <p:origin x="1186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5/10/relationships/revisionInfo" Target="revisionInfo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A7D352-2661-4A85-AB6A-F68368100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CAD96C6-DB4B-4F0C-B763-4C6BA75CE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0EE4B9-8929-4587-B018-A876A65CE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FA3C91-F1D2-4C80-90A7-7F4A54D41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25873F-39B9-47BF-B1AA-FCFE6A62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BB322-61B2-47DE-A7D0-F98738611A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508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AAAA5-1E8E-4862-BA15-371E72551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1CD4AE9-E116-4867-BFF3-A742C371E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F246BB-F428-4E99-B750-E1BD20731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311192-B5BB-4419-881D-A0AE55F1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E5A2F3-ECC2-40BE-9FA9-095AF6791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CC971-9B23-45CD-848F-E9F6C26384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085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983DC03-D0F0-4781-9B04-3E44F7E143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BA3478-6550-4A20-A6F7-EE4879B03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721CE9-CF48-42FD-BD66-905C2FCA0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5975E2-13E3-47C2-92D2-EBD9FD788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67D586-6086-4099-9A2D-E23765080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D9FC8-3DD1-401E-9D1A-B4B72AE242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7367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reeform 2">
            <a:extLst>
              <a:ext uri="{FF2B5EF4-FFF2-40B4-BE49-F238E27FC236}">
                <a16:creationId xmlns:a16="http://schemas.microsoft.com/office/drawing/2014/main" id="{EC80E172-779A-4184-89EA-A6ECABC4E3A6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37C898CD-9EE2-4E48-BF8B-4D9BA516B0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23CF9EE4-AEC4-4CF4-AA75-CC1C9260E58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A477D92F-D803-4868-8A5A-3E630C05C9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548FE272-1375-4D7C-AE31-C34D38A78A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388454BB-3C99-4834-91A9-A721787F01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DFE05D2-7BA6-4809-9EAA-F7C0C8EB122C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51208" name="Group 8">
            <a:extLst>
              <a:ext uri="{FF2B5EF4-FFF2-40B4-BE49-F238E27FC236}">
                <a16:creationId xmlns:a16="http://schemas.microsoft.com/office/drawing/2014/main" id="{A6BFCB2A-D86D-4668-ABDF-F1AE755B440F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09" name="Freeform 9">
              <a:extLst>
                <a:ext uri="{FF2B5EF4-FFF2-40B4-BE49-F238E27FC236}">
                  <a16:creationId xmlns:a16="http://schemas.microsoft.com/office/drawing/2014/main" id="{D2210531-CF32-4204-B873-DAEF630CA7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10" name="Freeform 10">
              <a:extLst>
                <a:ext uri="{FF2B5EF4-FFF2-40B4-BE49-F238E27FC236}">
                  <a16:creationId xmlns:a16="http://schemas.microsoft.com/office/drawing/2014/main" id="{62D7173C-64C8-4034-B574-9B89321199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11" name="Freeform 11">
              <a:extLst>
                <a:ext uri="{FF2B5EF4-FFF2-40B4-BE49-F238E27FC236}">
                  <a16:creationId xmlns:a16="http://schemas.microsoft.com/office/drawing/2014/main" id="{6A0C83CF-3916-4E45-BA4C-E7E909F8F98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212" name="Group 12">
              <a:extLst>
                <a:ext uri="{FF2B5EF4-FFF2-40B4-BE49-F238E27FC236}">
                  <a16:creationId xmlns:a16="http://schemas.microsoft.com/office/drawing/2014/main" id="{EC287D8C-3117-45D2-BFC7-DD10C792FA9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213" name="Freeform 13">
                <a:extLst>
                  <a:ext uri="{FF2B5EF4-FFF2-40B4-BE49-F238E27FC236}">
                    <a16:creationId xmlns:a16="http://schemas.microsoft.com/office/drawing/2014/main" id="{14EACCFF-8D68-4324-BCEB-C64F8EC212F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14" name="Freeform 14">
                <a:extLst>
                  <a:ext uri="{FF2B5EF4-FFF2-40B4-BE49-F238E27FC236}">
                    <a16:creationId xmlns:a16="http://schemas.microsoft.com/office/drawing/2014/main" id="{F37EC897-6710-4F20-90D1-C6B70805B80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15" name="Freeform 15">
                <a:extLst>
                  <a:ext uri="{FF2B5EF4-FFF2-40B4-BE49-F238E27FC236}">
                    <a16:creationId xmlns:a16="http://schemas.microsoft.com/office/drawing/2014/main" id="{1411BFE1-C7E8-49A6-A063-E47E982A89A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16" name="Freeform 16">
                <a:extLst>
                  <a:ext uri="{FF2B5EF4-FFF2-40B4-BE49-F238E27FC236}">
                    <a16:creationId xmlns:a16="http://schemas.microsoft.com/office/drawing/2014/main" id="{13945D04-AB8E-4DD6-A8CA-15B20E7E795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17" name="Freeform 17">
                <a:extLst>
                  <a:ext uri="{FF2B5EF4-FFF2-40B4-BE49-F238E27FC236}">
                    <a16:creationId xmlns:a16="http://schemas.microsoft.com/office/drawing/2014/main" id="{4FF3CFC5-CCD6-429F-A354-C3005CA0B11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1218" name="Group 18">
            <a:extLst>
              <a:ext uri="{FF2B5EF4-FFF2-40B4-BE49-F238E27FC236}">
                <a16:creationId xmlns:a16="http://schemas.microsoft.com/office/drawing/2014/main" id="{E687A964-757C-4F1C-AFE9-F86FFDC8DE4B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219" name="Freeform 19">
              <a:extLst>
                <a:ext uri="{FF2B5EF4-FFF2-40B4-BE49-F238E27FC236}">
                  <a16:creationId xmlns:a16="http://schemas.microsoft.com/office/drawing/2014/main" id="{C0E46F7E-136B-4519-AFB6-10CEA5C81A4F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20" name="Freeform 20">
              <a:extLst>
                <a:ext uri="{FF2B5EF4-FFF2-40B4-BE49-F238E27FC236}">
                  <a16:creationId xmlns:a16="http://schemas.microsoft.com/office/drawing/2014/main" id="{137A3F07-7431-49F7-8A32-2E4309CA79A9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21" name="Freeform 21">
              <a:extLst>
                <a:ext uri="{FF2B5EF4-FFF2-40B4-BE49-F238E27FC236}">
                  <a16:creationId xmlns:a16="http://schemas.microsoft.com/office/drawing/2014/main" id="{C8FC1A23-FE2A-4C47-AC8F-9BA560B5212F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222" name="Group 22">
              <a:extLst>
                <a:ext uri="{FF2B5EF4-FFF2-40B4-BE49-F238E27FC236}">
                  <a16:creationId xmlns:a16="http://schemas.microsoft.com/office/drawing/2014/main" id="{5D3C1B60-6EBC-49C8-9579-053C60391F0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223" name="Freeform 23">
                <a:extLst>
                  <a:ext uri="{FF2B5EF4-FFF2-40B4-BE49-F238E27FC236}">
                    <a16:creationId xmlns:a16="http://schemas.microsoft.com/office/drawing/2014/main" id="{83F115BD-2070-48F7-8C24-33C28EE962F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4" name="Freeform 24">
                <a:extLst>
                  <a:ext uri="{FF2B5EF4-FFF2-40B4-BE49-F238E27FC236}">
                    <a16:creationId xmlns:a16="http://schemas.microsoft.com/office/drawing/2014/main" id="{9F4B987C-ADB0-404E-9C3F-ACCC339AD32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5" name="Freeform 25">
                <a:extLst>
                  <a:ext uri="{FF2B5EF4-FFF2-40B4-BE49-F238E27FC236}">
                    <a16:creationId xmlns:a16="http://schemas.microsoft.com/office/drawing/2014/main" id="{76BB6444-A689-49AC-9F5F-EEEC93743B3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6" name="Freeform 26">
                <a:extLst>
                  <a:ext uri="{FF2B5EF4-FFF2-40B4-BE49-F238E27FC236}">
                    <a16:creationId xmlns:a16="http://schemas.microsoft.com/office/drawing/2014/main" id="{9AF4812C-9431-4CA1-A8B8-AB27A895EFA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27" name="Freeform 27">
                <a:extLst>
                  <a:ext uri="{FF2B5EF4-FFF2-40B4-BE49-F238E27FC236}">
                    <a16:creationId xmlns:a16="http://schemas.microsoft.com/office/drawing/2014/main" id="{E6203176-05A6-448F-8049-BAD536794BC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228" name="Freeform 28">
            <a:extLst>
              <a:ext uri="{FF2B5EF4-FFF2-40B4-BE49-F238E27FC236}">
                <a16:creationId xmlns:a16="http://schemas.microsoft.com/office/drawing/2014/main" id="{CC5F3A90-B555-4335-A29B-FFDF812837BB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29" name="Freeform 29">
            <a:extLst>
              <a:ext uri="{FF2B5EF4-FFF2-40B4-BE49-F238E27FC236}">
                <a16:creationId xmlns:a16="http://schemas.microsoft.com/office/drawing/2014/main" id="{9B9D598A-1180-4FEE-8FD4-F7427287B22A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EEA14-128E-4AFD-9FF8-5389CA061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C878AF-6D74-4D38-AD52-734F8A9BB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458582-6F12-4EA3-9203-09F6034B8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0D9E76-9740-4C19-B36B-C3F0EF494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F4E45C-68B1-44D3-808D-46F2A3BE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9BDFD-F5A6-476F-9EA1-63BD3C82F0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607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91C674-5772-415F-B354-731DED18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7075F9-37BE-496E-8318-E6F932745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1CFDFF-DA04-4B7D-A4D0-61DD702A3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EB7367-758C-4678-9EA7-986A0728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D735CC-18C5-4900-A3FD-49EC3DDB2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8E607-34A4-451F-943C-93414F3A0C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7985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9A5108-2E20-48B0-B824-8A977D36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751C1F-33BD-4B7C-8F83-F632CB7F5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AE2E96-8E11-47C0-89ED-CDE5FB044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EA8560-1BB3-42B5-80C5-A6AFFF88E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601119-52D6-4558-8582-EDAE29312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96065D-751B-4AAC-A376-0F6EDD50B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55A6A-937F-4500-811D-AD8DD09C1E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9544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E6857C-C046-404D-9B5D-355EDF1EA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A338EE-B5E0-4DAC-9CAC-7BEF61A69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3BA1B6-F149-4CA6-BA0E-301B62546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E328DF9-BBAB-4085-8DDC-1E3DB9BA7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B6BF18-AA73-4D51-9157-152FD21406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E201819-D17B-4E7C-B2DE-B72D3B5B4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54DD447-9BAF-43A7-A940-393ADFCBE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9AD011-E4CF-4008-93AC-6CE8213E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9CEC7-F67B-4046-ADD1-04811EA2FE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81901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27B96-514C-477F-85D6-7A4B5038C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7320D28-5EC1-490B-8189-A37818167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5A211A-C007-4B6F-B79F-327ADD193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D9F1EC3-03F0-4661-B252-63BEDD43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F5F7E-0823-42A9-A1BD-0DD345417B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0595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DFFF634-B03B-443A-BD69-FB735BC6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599F67F-DD9D-4AB8-8C03-45AF64D1D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9CE8347-168E-460A-99CC-59110386E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A4E6A-3FBE-4E35-BC9E-5445BC1636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5777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9893BC-4B85-44A0-8150-D1C0381C2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D59E96-5C47-4A18-913D-70CA5CA3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044376-C907-4FAC-BD06-B595CC393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0B5F5A-0828-4318-BC69-8DC721F9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65F882-4074-47BA-A191-486E6DB0F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FD3637-2C70-42A9-916B-6C38E0F41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48963-ABA6-4684-849D-AA7DAFF202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39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A61054-E867-4B01-B250-6513171CE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FEDA81-35E1-440A-9164-E35951634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D01B77-A577-4D7B-BA63-6E41F8C9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E2350D-4160-43D1-8000-D6D955F88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3E6066-B1FE-4FDD-BF4D-9B641690C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F95CF-C604-4677-8921-45D79DA780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40123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627FF2-DBE3-41C6-9E3F-4293E23FF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F94F488-EB84-4450-8FBE-69B4BAACE5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7604092-AA74-4EDC-9EA7-31046D86E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93E38E-D6AE-4CE0-BCA8-98A47B50C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04FF6A-3C1B-4C93-BF00-0FAC9AEF0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88FE5B-8E6F-42EE-8549-70FF0F299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0863C-A1F7-4257-9B72-8CCFC36A63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3411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94ABA-1A6A-4B13-8864-CAA86338F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5C203F-0B4C-4F07-89FC-7C8D61CE6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AB8CD9-6B4F-4896-9F76-72FB5C3CD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B90D80-03AA-4947-AFFD-CDA23FBAD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DB113E-0102-422E-9C8B-513E9E771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6860D-74DE-412E-A8C7-1C93C196C9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6011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0CEFD10-EEA8-4D80-9503-4C3F3C706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F7E57C2-9E47-4D58-9364-497CE7E5A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626629-2144-4D74-8C94-B86B31FE4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84EB76-0F7F-40FB-A17A-FE292DAD5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172228-1911-44CF-A1C7-3A971E3B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19666-C9D8-46F7-83E6-42DBC433BF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52972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3367E-8520-4FF5-B54D-C1C72FEE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60E03C-7564-4D46-9F3E-5AE34A09F0C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0530AB8-9F63-4D27-9EC8-DE1441878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DA7A5C-8958-4DCA-B6EC-B3727908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BEA804-F4C4-48CD-9463-D68160B18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D51371-68B2-46DD-9283-EBF767909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218720D-710E-4B57-A658-AD9578CC3F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99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2409DB-420A-403E-A93B-A656E03A8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9E7CD0-7AA3-486D-B4FB-BA22A0515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0EA39D-769F-4EAE-AACD-5B46477E6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64615E-8A43-400E-8535-95E8959A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EE79B7-7C4C-4398-BFCB-B56F21C3A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F817A-1292-468D-A6A1-C413F3CEDD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168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5A1E9E-783B-4F99-ABA0-224E7AC94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7BE174-AFD3-4FCD-8366-988D4B933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B62B5D-7467-4D1B-B8A9-268E498A7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4B00C7-C0BB-4D43-9E21-DE0B76560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D3983E-CB8A-4815-8B1A-F45E2E12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995064-9A4C-4189-8A75-2DA56D985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3FB4F-3C1C-40F1-AF95-D80B9F0388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146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9935B8-4AC2-4C6E-BE34-4A27540D2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B76F0E-9A87-4FAB-B8DD-8EAB4B255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B03CFD-16F2-4AA9-BD41-FDF3AE5CD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A868BFC-EB90-4796-85B0-1F2D9FEF7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38214DB-EACF-422D-B7B3-7673FC65BD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37318E5-C02D-4614-8E5F-E7E8536A7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948A54C-54D1-4B2B-8E03-EC560887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A6241BE-6F4C-46ED-88ED-6517B0782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10290-00BA-48F1-8E71-A11367E891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392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AE446D-841F-4341-947D-DDDB081EB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F2E0258-A91B-4258-B934-A9DA65DD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7DC03EA-8F84-4EF3-9940-DCE773B73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5E91C5-4D8A-42C5-AA89-ED14CF422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1246C-96D7-4C92-9612-104E7B95FD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718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B97BE9-9B39-4706-BFA7-45B38C309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1891E62-F2B8-4F71-82BA-C9E438655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CF157C-F75A-422D-A649-B5CBB710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1D18F-CBB5-4C7B-9CA8-B51889C034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50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13D3B-9147-49D1-B818-8CE977B12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F2BFC4-8530-4364-974F-5654819B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4BF601-6F3E-4C30-93EC-EEE01C688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2E377B-FAC5-420A-A933-7587C640C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EABDC3-F9FF-499D-BDE3-6A0320BDC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D32ED3-6A38-4B9B-B98B-CFBBA424E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58557-CDAF-41C4-9589-B259AA5074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930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DB030-7164-4D73-8A40-C9853456E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811606D-5E0D-4F5B-8533-5E1454CC16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5086F59-FC8F-4C06-88FF-ED3A25843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7EB01F-A82D-4304-ACA9-546426E42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9AFE7B-A81D-45A2-B703-09F447B4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F7FA39-7D88-49FC-B294-14F2A23A5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1D1A7-74B7-41E6-B1EF-6BDAE2870D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933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B256D8D-6799-4878-8740-A6E8F7D297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C3E8B15-4397-4F77-98B0-53DA34814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C9925B-C568-482A-A4D7-D760007CF7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9C50FF9-3726-45BB-915B-CBDA66915A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286776A-2521-4471-A469-3606FA7300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4A35C0-5A1E-46D1-B2CD-8F78FB2983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reeform 2">
            <a:extLst>
              <a:ext uri="{FF2B5EF4-FFF2-40B4-BE49-F238E27FC236}">
                <a16:creationId xmlns:a16="http://schemas.microsoft.com/office/drawing/2014/main" id="{FDB651AC-837B-4A6D-85E9-7E2239ADD261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A2A34C8-F957-484F-AE59-F49770ECD3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80F9BE3D-1B93-4AAF-8DC8-DFA07EE75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91A08500-31D9-4856-8B54-B2C58D1A87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D592E7EF-8910-4217-AA0A-17265014BA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5F29DAEA-2057-48CF-9622-F30A62F887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88DAA73-7297-468D-85AA-34EEBE0C59B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0184" name="Freeform 8">
            <a:extLst>
              <a:ext uri="{FF2B5EF4-FFF2-40B4-BE49-F238E27FC236}">
                <a16:creationId xmlns:a16="http://schemas.microsoft.com/office/drawing/2014/main" id="{4E8901E5-1332-4CF0-B3E3-239A29DCC177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5" name="Freeform 9">
            <a:extLst>
              <a:ext uri="{FF2B5EF4-FFF2-40B4-BE49-F238E27FC236}">
                <a16:creationId xmlns:a16="http://schemas.microsoft.com/office/drawing/2014/main" id="{DB5E9650-4F6E-426D-9860-35A712805D63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0186" name="Group 10">
            <a:extLst>
              <a:ext uri="{FF2B5EF4-FFF2-40B4-BE49-F238E27FC236}">
                <a16:creationId xmlns:a16="http://schemas.microsoft.com/office/drawing/2014/main" id="{29D59210-1860-4096-BFDA-F18BED375878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0187" name="Freeform 11">
              <a:extLst>
                <a:ext uri="{FF2B5EF4-FFF2-40B4-BE49-F238E27FC236}">
                  <a16:creationId xmlns:a16="http://schemas.microsoft.com/office/drawing/2014/main" id="{46B6CCB5-8A67-4ACD-8DCC-D5C4F0CD5E1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88" name="Freeform 12">
              <a:extLst>
                <a:ext uri="{FF2B5EF4-FFF2-40B4-BE49-F238E27FC236}">
                  <a16:creationId xmlns:a16="http://schemas.microsoft.com/office/drawing/2014/main" id="{2D493405-2ABF-407E-BECB-2FEF81CE83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89" name="Freeform 13">
              <a:extLst>
                <a:ext uri="{FF2B5EF4-FFF2-40B4-BE49-F238E27FC236}">
                  <a16:creationId xmlns:a16="http://schemas.microsoft.com/office/drawing/2014/main" id="{82388851-B435-4057-B36B-DBF105280D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0" name="Freeform 14">
              <a:extLst>
                <a:ext uri="{FF2B5EF4-FFF2-40B4-BE49-F238E27FC236}">
                  <a16:creationId xmlns:a16="http://schemas.microsoft.com/office/drawing/2014/main" id="{971ED541-C60E-4744-86F1-102ACB0641C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1" name="Freeform 15">
              <a:extLst>
                <a:ext uri="{FF2B5EF4-FFF2-40B4-BE49-F238E27FC236}">
                  <a16:creationId xmlns:a16="http://schemas.microsoft.com/office/drawing/2014/main" id="{C225C571-7400-47B5-B1F7-C023CF5BFF0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2" name="Freeform 16">
              <a:extLst>
                <a:ext uri="{FF2B5EF4-FFF2-40B4-BE49-F238E27FC236}">
                  <a16:creationId xmlns:a16="http://schemas.microsoft.com/office/drawing/2014/main" id="{DDBD1630-CD70-409D-B09D-EDEE003191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3" name="Freeform 17">
              <a:extLst>
                <a:ext uri="{FF2B5EF4-FFF2-40B4-BE49-F238E27FC236}">
                  <a16:creationId xmlns:a16="http://schemas.microsoft.com/office/drawing/2014/main" id="{EA28410D-2D8A-4B89-A48B-04E392FF492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4" name="Freeform 18">
              <a:extLst>
                <a:ext uri="{FF2B5EF4-FFF2-40B4-BE49-F238E27FC236}">
                  <a16:creationId xmlns:a16="http://schemas.microsoft.com/office/drawing/2014/main" id="{7CF978C0-A409-41B5-B78E-7760334BC2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5" name="Freeform 19">
              <a:extLst>
                <a:ext uri="{FF2B5EF4-FFF2-40B4-BE49-F238E27FC236}">
                  <a16:creationId xmlns:a16="http://schemas.microsoft.com/office/drawing/2014/main" id="{2FDD7C62-7481-4C44-830E-8037518C55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0196" name="Group 20">
              <a:extLst>
                <a:ext uri="{FF2B5EF4-FFF2-40B4-BE49-F238E27FC236}">
                  <a16:creationId xmlns:a16="http://schemas.microsoft.com/office/drawing/2014/main" id="{38EDFA73-67C1-4D5C-AA07-9CAEBE5CA45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50197" name="Group 21">
                <a:extLst>
                  <a:ext uri="{FF2B5EF4-FFF2-40B4-BE49-F238E27FC236}">
                    <a16:creationId xmlns:a16="http://schemas.microsoft.com/office/drawing/2014/main" id="{75259998-8957-4853-AD6D-AF61EE802B89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0198" name="Freeform 22">
                  <a:extLst>
                    <a:ext uri="{FF2B5EF4-FFF2-40B4-BE49-F238E27FC236}">
                      <a16:creationId xmlns:a16="http://schemas.microsoft.com/office/drawing/2014/main" id="{63F94596-E37C-4040-97F9-7B8FC9DD46A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9" name="Freeform 23">
                  <a:extLst>
                    <a:ext uri="{FF2B5EF4-FFF2-40B4-BE49-F238E27FC236}">
                      <a16:creationId xmlns:a16="http://schemas.microsoft.com/office/drawing/2014/main" id="{58DB932F-6986-49DE-B415-5F02DFAC20A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0" name="Freeform 24">
                  <a:extLst>
                    <a:ext uri="{FF2B5EF4-FFF2-40B4-BE49-F238E27FC236}">
                      <a16:creationId xmlns:a16="http://schemas.microsoft.com/office/drawing/2014/main" id="{2E73EF23-8EAA-47C7-AC12-BA3DB280F70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201" name="Freeform 25">
                <a:extLst>
                  <a:ext uri="{FF2B5EF4-FFF2-40B4-BE49-F238E27FC236}">
                    <a16:creationId xmlns:a16="http://schemas.microsoft.com/office/drawing/2014/main" id="{8A75CB2A-A5A3-4F04-AB29-358ABB5302B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2" name="Freeform 26">
                <a:extLst>
                  <a:ext uri="{FF2B5EF4-FFF2-40B4-BE49-F238E27FC236}">
                    <a16:creationId xmlns:a16="http://schemas.microsoft.com/office/drawing/2014/main" id="{2249F7C5-C742-4B6C-88F5-C9F7B8C99C8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" name="Freeform 27">
                <a:extLst>
                  <a:ext uri="{FF2B5EF4-FFF2-40B4-BE49-F238E27FC236}">
                    <a16:creationId xmlns:a16="http://schemas.microsoft.com/office/drawing/2014/main" id="{14242010-A694-4056-AED4-E07D2E13057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204" name="Group 28">
                <a:extLst>
                  <a:ext uri="{FF2B5EF4-FFF2-40B4-BE49-F238E27FC236}">
                    <a16:creationId xmlns:a16="http://schemas.microsoft.com/office/drawing/2014/main" id="{104A76AE-C8CD-4501-935B-90734B0CAAD1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0205" name="Freeform 29">
                  <a:extLst>
                    <a:ext uri="{FF2B5EF4-FFF2-40B4-BE49-F238E27FC236}">
                      <a16:creationId xmlns:a16="http://schemas.microsoft.com/office/drawing/2014/main" id="{67EE461B-0958-49A2-ADAC-F1DCBCAEC69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6" name="Freeform 30">
                  <a:extLst>
                    <a:ext uri="{FF2B5EF4-FFF2-40B4-BE49-F238E27FC236}">
                      <a16:creationId xmlns:a16="http://schemas.microsoft.com/office/drawing/2014/main" id="{88654913-E73B-4B19-9033-7A87ED0C172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7" name="Freeform 31">
                  <a:extLst>
                    <a:ext uri="{FF2B5EF4-FFF2-40B4-BE49-F238E27FC236}">
                      <a16:creationId xmlns:a16="http://schemas.microsoft.com/office/drawing/2014/main" id="{588783E0-BA24-4E90-B80B-414D2004EA4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8" name="Freeform 32">
                  <a:extLst>
                    <a:ext uri="{FF2B5EF4-FFF2-40B4-BE49-F238E27FC236}">
                      <a16:creationId xmlns:a16="http://schemas.microsoft.com/office/drawing/2014/main" id="{EA181204-9B19-4B41-B690-F4362550D23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9" name="Freeform 33">
                  <a:extLst>
                    <a:ext uri="{FF2B5EF4-FFF2-40B4-BE49-F238E27FC236}">
                      <a16:creationId xmlns:a16="http://schemas.microsoft.com/office/drawing/2014/main" id="{E3E891FC-A242-4EF7-BB6A-DB584C05596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0" name="Freeform 34">
                  <a:extLst>
                    <a:ext uri="{FF2B5EF4-FFF2-40B4-BE49-F238E27FC236}">
                      <a16:creationId xmlns:a16="http://schemas.microsoft.com/office/drawing/2014/main" id="{F78E4EBF-1572-4207-AB5D-036E0BDEC02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1" name="Freeform 35">
                  <a:extLst>
                    <a:ext uri="{FF2B5EF4-FFF2-40B4-BE49-F238E27FC236}">
                      <a16:creationId xmlns:a16="http://schemas.microsoft.com/office/drawing/2014/main" id="{82D86011-D351-4918-8840-1FB2FFC83F2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2" name="Freeform 36">
                  <a:extLst>
                    <a:ext uri="{FF2B5EF4-FFF2-40B4-BE49-F238E27FC236}">
                      <a16:creationId xmlns:a16="http://schemas.microsoft.com/office/drawing/2014/main" id="{6563897A-B2A9-41C7-A741-AC43CAA1AF7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50213" name="Group 37">
            <a:extLst>
              <a:ext uri="{FF2B5EF4-FFF2-40B4-BE49-F238E27FC236}">
                <a16:creationId xmlns:a16="http://schemas.microsoft.com/office/drawing/2014/main" id="{7B06FD10-8A0B-4374-A761-BA9CD8C7AB71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0214" name="Freeform 38">
              <a:extLst>
                <a:ext uri="{FF2B5EF4-FFF2-40B4-BE49-F238E27FC236}">
                  <a16:creationId xmlns:a16="http://schemas.microsoft.com/office/drawing/2014/main" id="{1B766DA0-9BE4-4169-AD62-117B0E059F29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15" name="Freeform 39">
              <a:extLst>
                <a:ext uri="{FF2B5EF4-FFF2-40B4-BE49-F238E27FC236}">
                  <a16:creationId xmlns:a16="http://schemas.microsoft.com/office/drawing/2014/main" id="{A5DE0DAB-9265-4E9C-A78B-D43A5EDD8806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0216" name="Group 40">
            <a:extLst>
              <a:ext uri="{FF2B5EF4-FFF2-40B4-BE49-F238E27FC236}">
                <a16:creationId xmlns:a16="http://schemas.microsoft.com/office/drawing/2014/main" id="{7944DD8E-C88E-4710-9BD5-51A1478B633A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50217" name="Group 41">
              <a:extLst>
                <a:ext uri="{FF2B5EF4-FFF2-40B4-BE49-F238E27FC236}">
                  <a16:creationId xmlns:a16="http://schemas.microsoft.com/office/drawing/2014/main" id="{F527E706-5491-4D44-AC01-B9E6F70342C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0218" name="Freeform 42">
                <a:extLst>
                  <a:ext uri="{FF2B5EF4-FFF2-40B4-BE49-F238E27FC236}">
                    <a16:creationId xmlns:a16="http://schemas.microsoft.com/office/drawing/2014/main" id="{1093805C-C19F-439D-8EF1-FE0C68A521E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219" name="Group 43">
                <a:extLst>
                  <a:ext uri="{FF2B5EF4-FFF2-40B4-BE49-F238E27FC236}">
                    <a16:creationId xmlns:a16="http://schemas.microsoft.com/office/drawing/2014/main" id="{458BFA91-42D1-4DEA-8740-FCEF3E859171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0220" name="Freeform 44">
                  <a:extLst>
                    <a:ext uri="{FF2B5EF4-FFF2-40B4-BE49-F238E27FC236}">
                      <a16:creationId xmlns:a16="http://schemas.microsoft.com/office/drawing/2014/main" id="{26300E18-6C22-4AE9-8189-5BC5F10CAFA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1" name="Freeform 45">
                  <a:extLst>
                    <a:ext uri="{FF2B5EF4-FFF2-40B4-BE49-F238E27FC236}">
                      <a16:creationId xmlns:a16="http://schemas.microsoft.com/office/drawing/2014/main" id="{58D5C2DC-E4F3-4B6B-B9C0-E0B554AB5F1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2" name="Freeform 46">
                  <a:extLst>
                    <a:ext uri="{FF2B5EF4-FFF2-40B4-BE49-F238E27FC236}">
                      <a16:creationId xmlns:a16="http://schemas.microsoft.com/office/drawing/2014/main" id="{E4D8EF31-85A1-4024-AF6E-14F198FDA1E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3" name="Freeform 47">
                  <a:extLst>
                    <a:ext uri="{FF2B5EF4-FFF2-40B4-BE49-F238E27FC236}">
                      <a16:creationId xmlns:a16="http://schemas.microsoft.com/office/drawing/2014/main" id="{F9BA3C7F-9D2B-445D-874E-538D038041D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4" name="Freeform 48">
                  <a:extLst>
                    <a:ext uri="{FF2B5EF4-FFF2-40B4-BE49-F238E27FC236}">
                      <a16:creationId xmlns:a16="http://schemas.microsoft.com/office/drawing/2014/main" id="{977D7185-460E-4E7C-9395-B34232E7136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5" name="Freeform 49">
                  <a:extLst>
                    <a:ext uri="{FF2B5EF4-FFF2-40B4-BE49-F238E27FC236}">
                      <a16:creationId xmlns:a16="http://schemas.microsoft.com/office/drawing/2014/main" id="{63F78AB5-C948-4B7C-913E-28E15EF9FC4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6" name="Freeform 50">
                  <a:extLst>
                    <a:ext uri="{FF2B5EF4-FFF2-40B4-BE49-F238E27FC236}">
                      <a16:creationId xmlns:a16="http://schemas.microsoft.com/office/drawing/2014/main" id="{191FCB3B-E935-4A7E-8C8E-15A59602DB2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7" name="Freeform 51">
                  <a:extLst>
                    <a:ext uri="{FF2B5EF4-FFF2-40B4-BE49-F238E27FC236}">
                      <a16:creationId xmlns:a16="http://schemas.microsoft.com/office/drawing/2014/main" id="{F563B952-884A-4795-9F02-0A9AEA39A96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0228" name="Line 52">
              <a:extLst>
                <a:ext uri="{FF2B5EF4-FFF2-40B4-BE49-F238E27FC236}">
                  <a16:creationId xmlns:a16="http://schemas.microsoft.com/office/drawing/2014/main" id="{C0A50651-4C9E-40BB-9919-CC0C1571781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84BE5898-67EC-4445-AD1C-0919223E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2062163"/>
            <a:ext cx="6400800" cy="3167062"/>
          </a:xfrm>
        </p:spPr>
        <p:txBody>
          <a:bodyPr/>
          <a:lstStyle/>
          <a:p>
            <a:r>
              <a:rPr lang="ru-RU" altLang="ru-RU"/>
              <a:t>Прием письменного деления </a:t>
            </a:r>
            <a:br>
              <a:rPr lang="ru-RU" altLang="ru-RU"/>
            </a:br>
            <a:r>
              <a:rPr lang="ru-RU" altLang="ru-RU"/>
              <a:t>многозначных чисел </a:t>
            </a:r>
            <a:br>
              <a:rPr lang="ru-RU" altLang="ru-RU"/>
            </a:br>
            <a:r>
              <a:rPr lang="ru-RU" altLang="ru-RU"/>
              <a:t>на однозначное число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86752F4-97A4-4433-A20F-494F6698FDA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endParaRPr lang="ru-RU" altLang="ru-RU" sz="2000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15F2C2B1-1858-459A-910D-9BAA3A71B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373688"/>
            <a:ext cx="6400800" cy="1077912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9pPr>
          </a:lstStyle>
          <a:p>
            <a:endParaRPr lang="ru-RU" altLang="ru-RU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0102D96-885A-4A90-88F9-A36572FB6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28675" name="Picture 3">
            <a:extLst>
              <a:ext uri="{FF2B5EF4-FFF2-40B4-BE49-F238E27FC236}">
                <a16:creationId xmlns:a16="http://schemas.microsoft.com/office/drawing/2014/main" id="{B1655BC6-F47A-450F-B8C4-33662DC10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DDA"/>
              </a:clrFrom>
              <a:clrTo>
                <a:srgbClr val="007D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8676" name="Group 4">
            <a:extLst>
              <a:ext uri="{FF2B5EF4-FFF2-40B4-BE49-F238E27FC236}">
                <a16:creationId xmlns:a16="http://schemas.microsoft.com/office/drawing/2014/main" id="{44A79730-FAF0-426E-88BB-26D0EA8597EB}"/>
              </a:ext>
            </a:extLst>
          </p:cNvPr>
          <p:cNvGraphicFramePr>
            <a:graphicFrameLocks noGrp="1"/>
          </p:cNvGraphicFramePr>
          <p:nvPr/>
        </p:nvGraphicFramePr>
        <p:xfrm>
          <a:off x="157163" y="3860800"/>
          <a:ext cx="3119437" cy="1081088"/>
        </p:xfrm>
        <a:graphic>
          <a:graphicData uri="http://schemas.openxmlformats.org/drawingml/2006/table">
            <a:tbl>
              <a:tblPr/>
              <a:tblGrid>
                <a:gridCol w="3119437">
                  <a:extLst>
                    <a:ext uri="{9D8B030D-6E8A-4147-A177-3AD203B41FA5}">
                      <a16:colId xmlns:a16="http://schemas.microsoft.com/office/drawing/2014/main" val="1464864276"/>
                    </a:ext>
                  </a:extLst>
                </a:gridCol>
              </a:tblGrid>
              <a:tr h="1081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840:8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720597"/>
                  </a:ext>
                </a:extLst>
              </a:tr>
            </a:tbl>
          </a:graphicData>
        </a:graphic>
      </p:graphicFrame>
      <p:sp>
        <p:nvSpPr>
          <p:cNvPr id="28682" name="Rectangle 10">
            <a:extLst>
              <a:ext uri="{FF2B5EF4-FFF2-40B4-BE49-F238E27FC236}">
                <a16:creationId xmlns:a16="http://schemas.microsoft.com/office/drawing/2014/main" id="{E5EF7D0E-CB38-4727-ACEA-31751B58F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BE448A1-8DD1-4865-85A3-55AA02681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29699" name="Picture 3">
            <a:extLst>
              <a:ext uri="{FF2B5EF4-FFF2-40B4-BE49-F238E27FC236}">
                <a16:creationId xmlns:a16="http://schemas.microsoft.com/office/drawing/2014/main" id="{78FBDEBE-22D0-4826-A2F5-729C7C994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ED2"/>
              </a:clrFrom>
              <a:clrTo>
                <a:srgbClr val="007ED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9700" name="Group 4">
            <a:extLst>
              <a:ext uri="{FF2B5EF4-FFF2-40B4-BE49-F238E27FC236}">
                <a16:creationId xmlns:a16="http://schemas.microsoft.com/office/drawing/2014/main" id="{3AEC207F-9575-479E-AD7E-08CC7524D686}"/>
              </a:ext>
            </a:extLst>
          </p:cNvPr>
          <p:cNvGraphicFramePr>
            <a:graphicFrameLocks noGrp="1"/>
          </p:cNvGraphicFramePr>
          <p:nvPr/>
        </p:nvGraphicFramePr>
        <p:xfrm>
          <a:off x="157163" y="3284538"/>
          <a:ext cx="3838575" cy="2665413"/>
        </p:xfrm>
        <a:graphic>
          <a:graphicData uri="http://schemas.openxmlformats.org/drawingml/2006/table">
            <a:tbl>
              <a:tblPr/>
              <a:tblGrid>
                <a:gridCol w="3838575">
                  <a:extLst>
                    <a:ext uri="{9D8B030D-6E8A-4147-A177-3AD203B41FA5}">
                      <a16:colId xmlns:a16="http://schemas.microsoft.com/office/drawing/2014/main" val="2598592121"/>
                    </a:ext>
                  </a:extLst>
                </a:gridCol>
              </a:tblGrid>
              <a:tr h="2665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994209"/>
                  </a:ext>
                </a:extLst>
              </a:tr>
            </a:tbl>
          </a:graphicData>
        </a:graphic>
      </p:graphicFrame>
      <p:sp>
        <p:nvSpPr>
          <p:cNvPr id="29706" name="Rectangle 10">
            <a:extLst>
              <a:ext uri="{FF2B5EF4-FFF2-40B4-BE49-F238E27FC236}">
                <a16:creationId xmlns:a16="http://schemas.microsoft.com/office/drawing/2014/main" id="{BA21FD68-1639-4607-84DA-0C9075D0E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  <p:pic>
        <p:nvPicPr>
          <p:cNvPr id="29707" name="Picture 11" descr="BBOXC">
            <a:extLst>
              <a:ext uri="{FF2B5EF4-FFF2-40B4-BE49-F238E27FC236}">
                <a16:creationId xmlns:a16="http://schemas.microsoft.com/office/drawing/2014/main" id="{33742810-5097-4C85-96B5-408995511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789363"/>
            <a:ext cx="165576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7956875-035F-4D8F-BF7C-9941B321D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30723" name="Picture 3">
            <a:extLst>
              <a:ext uri="{FF2B5EF4-FFF2-40B4-BE49-F238E27FC236}">
                <a16:creationId xmlns:a16="http://schemas.microsoft.com/office/drawing/2014/main" id="{2C050701-0145-4D82-BFCD-AF1DA0FB6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BD3"/>
              </a:clrFrom>
              <a:clrTo>
                <a:srgbClr val="007BD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724" name="Group 4">
            <a:extLst>
              <a:ext uri="{FF2B5EF4-FFF2-40B4-BE49-F238E27FC236}">
                <a16:creationId xmlns:a16="http://schemas.microsoft.com/office/drawing/2014/main" id="{E699AA1A-B6D2-4295-B015-679404B59CF7}"/>
              </a:ext>
            </a:extLst>
          </p:cNvPr>
          <p:cNvGraphicFramePr>
            <a:graphicFrameLocks noGrp="1"/>
          </p:cNvGraphicFramePr>
          <p:nvPr/>
        </p:nvGraphicFramePr>
        <p:xfrm>
          <a:off x="1476375" y="5300663"/>
          <a:ext cx="4032250" cy="1081088"/>
        </p:xfrm>
        <a:graphic>
          <a:graphicData uri="http://schemas.openxmlformats.org/drawingml/2006/table">
            <a:tbl>
              <a:tblPr/>
              <a:tblGrid>
                <a:gridCol w="4032250">
                  <a:extLst>
                    <a:ext uri="{9D8B030D-6E8A-4147-A177-3AD203B41FA5}">
                      <a16:colId xmlns:a16="http://schemas.microsoft.com/office/drawing/2014/main" val="4049560631"/>
                    </a:ext>
                  </a:extLst>
                </a:gridCol>
              </a:tblGrid>
              <a:tr h="1081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303 х 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663419"/>
                  </a:ext>
                </a:extLst>
              </a:tr>
            </a:tbl>
          </a:graphicData>
        </a:graphic>
      </p:graphicFrame>
      <p:sp>
        <p:nvSpPr>
          <p:cNvPr id="30730" name="Rectangle 10">
            <a:extLst>
              <a:ext uri="{FF2B5EF4-FFF2-40B4-BE49-F238E27FC236}">
                <a16:creationId xmlns:a16="http://schemas.microsoft.com/office/drawing/2014/main" id="{EBD56569-F6A5-404B-813C-C51CF9E02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CBD86BD-82DA-4663-832F-6BB0ED2CB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31747" name="Picture 3">
            <a:extLst>
              <a:ext uri="{FF2B5EF4-FFF2-40B4-BE49-F238E27FC236}">
                <a16:creationId xmlns:a16="http://schemas.microsoft.com/office/drawing/2014/main" id="{87002557-5969-4F9A-8EB6-E51FAD9F6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DDA"/>
              </a:clrFrom>
              <a:clrTo>
                <a:srgbClr val="007D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1748" name="Group 4">
            <a:extLst>
              <a:ext uri="{FF2B5EF4-FFF2-40B4-BE49-F238E27FC236}">
                <a16:creationId xmlns:a16="http://schemas.microsoft.com/office/drawing/2014/main" id="{43786ACB-2CC6-44B3-A149-32FE55018A8D}"/>
              </a:ext>
            </a:extLst>
          </p:cNvPr>
          <p:cNvGraphicFramePr>
            <a:graphicFrameLocks noGrp="1"/>
          </p:cNvGraphicFramePr>
          <p:nvPr/>
        </p:nvGraphicFramePr>
        <p:xfrm>
          <a:off x="1979613" y="4941888"/>
          <a:ext cx="1368425" cy="1439863"/>
        </p:xfrm>
        <a:graphic>
          <a:graphicData uri="http://schemas.openxmlformats.org/drawingml/2006/table">
            <a:tbl>
              <a:tblPr/>
              <a:tblGrid>
                <a:gridCol w="1368425">
                  <a:extLst>
                    <a:ext uri="{9D8B030D-6E8A-4147-A177-3AD203B41FA5}">
                      <a16:colId xmlns:a16="http://schemas.microsoft.com/office/drawing/2014/main" val="3149082237"/>
                    </a:ext>
                  </a:extLst>
                </a:gridCol>
              </a:tblGrid>
              <a:tr h="143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750105"/>
                  </a:ext>
                </a:extLst>
              </a:tr>
            </a:tbl>
          </a:graphicData>
        </a:graphic>
      </p:graphicFrame>
      <p:sp>
        <p:nvSpPr>
          <p:cNvPr id="31754" name="Rectangle 10">
            <a:extLst>
              <a:ext uri="{FF2B5EF4-FFF2-40B4-BE49-F238E27FC236}">
                <a16:creationId xmlns:a16="http://schemas.microsoft.com/office/drawing/2014/main" id="{07FDDEC3-3675-414D-B2FB-69484F734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  <p:pic>
        <p:nvPicPr>
          <p:cNvPr id="31755" name="Picture 11" descr="DOM210">
            <a:extLst>
              <a:ext uri="{FF2B5EF4-FFF2-40B4-BE49-F238E27FC236}">
                <a16:creationId xmlns:a16="http://schemas.microsoft.com/office/drawing/2014/main" id="{43AEA55D-272E-47F6-ADFA-7249932F0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589588"/>
            <a:ext cx="1296988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7134EE7-AD6A-4A6B-80A2-9DBB1EAF6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32771" name="Picture 3">
            <a:extLst>
              <a:ext uri="{FF2B5EF4-FFF2-40B4-BE49-F238E27FC236}">
                <a16:creationId xmlns:a16="http://schemas.microsoft.com/office/drawing/2014/main" id="{48AF2AE7-BBBF-4E4C-BF2C-913A449A6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DDA"/>
              </a:clrFrom>
              <a:clrTo>
                <a:srgbClr val="007D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2772" name="Group 4">
            <a:extLst>
              <a:ext uri="{FF2B5EF4-FFF2-40B4-BE49-F238E27FC236}">
                <a16:creationId xmlns:a16="http://schemas.microsoft.com/office/drawing/2014/main" id="{089CB9A8-B07E-49CC-BB88-6E6E0962D113}"/>
              </a:ext>
            </a:extLst>
          </p:cNvPr>
          <p:cNvGraphicFramePr>
            <a:graphicFrameLocks noGrp="1"/>
          </p:cNvGraphicFramePr>
          <p:nvPr/>
        </p:nvGraphicFramePr>
        <p:xfrm>
          <a:off x="4932363" y="3860800"/>
          <a:ext cx="4056062" cy="1008063"/>
        </p:xfrm>
        <a:graphic>
          <a:graphicData uri="http://schemas.openxmlformats.org/drawingml/2006/table">
            <a:tbl>
              <a:tblPr/>
              <a:tblGrid>
                <a:gridCol w="4056062">
                  <a:extLst>
                    <a:ext uri="{9D8B030D-6E8A-4147-A177-3AD203B41FA5}">
                      <a16:colId xmlns:a16="http://schemas.microsoft.com/office/drawing/2014/main" val="1411918920"/>
                    </a:ext>
                  </a:extLst>
                </a:gridCol>
              </a:tblGrid>
              <a:tr h="1008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112 х 5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754260"/>
                  </a:ext>
                </a:extLst>
              </a:tr>
            </a:tbl>
          </a:graphicData>
        </a:graphic>
      </p:graphicFrame>
      <p:sp>
        <p:nvSpPr>
          <p:cNvPr id="32778" name="Rectangle 10">
            <a:extLst>
              <a:ext uri="{FF2B5EF4-FFF2-40B4-BE49-F238E27FC236}">
                <a16:creationId xmlns:a16="http://schemas.microsoft.com/office/drawing/2014/main" id="{6E11E0C5-45F6-4E8D-A4BA-7F851D98A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39BC259-694D-4ED0-AB0C-133614F7E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33795" name="Picture 3">
            <a:extLst>
              <a:ext uri="{FF2B5EF4-FFF2-40B4-BE49-F238E27FC236}">
                <a16:creationId xmlns:a16="http://schemas.microsoft.com/office/drawing/2014/main" id="{A4936C43-F70F-4D6F-8EF5-914893C17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FDA"/>
              </a:clrFrom>
              <a:clrTo>
                <a:srgbClr val="007F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3796" name="Group 4">
            <a:extLst>
              <a:ext uri="{FF2B5EF4-FFF2-40B4-BE49-F238E27FC236}">
                <a16:creationId xmlns:a16="http://schemas.microsoft.com/office/drawing/2014/main" id="{67E67E34-41EF-4CEC-995E-D06B911E1E39}"/>
              </a:ext>
            </a:extLst>
          </p:cNvPr>
          <p:cNvGraphicFramePr>
            <a:graphicFrameLocks noGrp="1"/>
          </p:cNvGraphicFramePr>
          <p:nvPr/>
        </p:nvGraphicFramePr>
        <p:xfrm>
          <a:off x="157163" y="1543050"/>
          <a:ext cx="8831262" cy="518160"/>
        </p:xfrm>
        <a:graphic>
          <a:graphicData uri="http://schemas.openxmlformats.org/drawingml/2006/table">
            <a:tbl>
              <a:tblPr/>
              <a:tblGrid>
                <a:gridCol w="8831262">
                  <a:extLst>
                    <a:ext uri="{9D8B030D-6E8A-4147-A177-3AD203B41FA5}">
                      <a16:colId xmlns:a16="http://schemas.microsoft.com/office/drawing/2014/main" val="1330545353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992792"/>
                  </a:ext>
                </a:extLst>
              </a:tr>
            </a:tbl>
          </a:graphicData>
        </a:graphic>
      </p:graphicFrame>
      <p:sp>
        <p:nvSpPr>
          <p:cNvPr id="33802" name="Rectangle 10">
            <a:extLst>
              <a:ext uri="{FF2B5EF4-FFF2-40B4-BE49-F238E27FC236}">
                <a16:creationId xmlns:a16="http://schemas.microsoft.com/office/drawing/2014/main" id="{D3DD9388-6A78-473C-A95D-E3391FB7D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  <p:pic>
        <p:nvPicPr>
          <p:cNvPr id="33803" name="Picture 11" descr="BSKTBALL">
            <a:extLst>
              <a:ext uri="{FF2B5EF4-FFF2-40B4-BE49-F238E27FC236}">
                <a16:creationId xmlns:a16="http://schemas.microsoft.com/office/drawing/2014/main" id="{7E71CF7C-FD5A-4830-8B30-0A0803793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716338"/>
            <a:ext cx="1439863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DC46826-4B51-4D11-9A36-3FEA21F5C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34819" name="Picture 3">
            <a:extLst>
              <a:ext uri="{FF2B5EF4-FFF2-40B4-BE49-F238E27FC236}">
                <a16:creationId xmlns:a16="http://schemas.microsoft.com/office/drawing/2014/main" id="{AA14B940-6776-4E2B-ABB9-5A0866D00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7EDA"/>
              </a:clrFrom>
              <a:clrTo>
                <a:srgbClr val="017E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4820" name="Group 4">
            <a:extLst>
              <a:ext uri="{FF2B5EF4-FFF2-40B4-BE49-F238E27FC236}">
                <a16:creationId xmlns:a16="http://schemas.microsoft.com/office/drawing/2014/main" id="{AC50B61E-3984-4423-9A02-7AF9D3A93C79}"/>
              </a:ext>
            </a:extLst>
          </p:cNvPr>
          <p:cNvGraphicFramePr>
            <a:graphicFrameLocks noGrp="1"/>
          </p:cNvGraphicFramePr>
          <p:nvPr/>
        </p:nvGraphicFramePr>
        <p:xfrm>
          <a:off x="2916238" y="3933825"/>
          <a:ext cx="3743325" cy="1079500"/>
        </p:xfrm>
        <a:graphic>
          <a:graphicData uri="http://schemas.openxmlformats.org/drawingml/2006/table">
            <a:tbl>
              <a:tblPr/>
              <a:tblGrid>
                <a:gridCol w="3743325">
                  <a:extLst>
                    <a:ext uri="{9D8B030D-6E8A-4147-A177-3AD203B41FA5}">
                      <a16:colId xmlns:a16="http://schemas.microsoft.com/office/drawing/2014/main" val="3325611956"/>
                    </a:ext>
                  </a:extLst>
                </a:gridCol>
              </a:tblGrid>
              <a:tr h="1079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6000 : 10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7614256"/>
                  </a:ext>
                </a:extLst>
              </a:tr>
            </a:tbl>
          </a:graphicData>
        </a:graphic>
      </p:graphicFrame>
      <p:sp>
        <p:nvSpPr>
          <p:cNvPr id="34826" name="Rectangle 10">
            <a:extLst>
              <a:ext uri="{FF2B5EF4-FFF2-40B4-BE49-F238E27FC236}">
                <a16:creationId xmlns:a16="http://schemas.microsoft.com/office/drawing/2014/main" id="{1767CE00-A6F3-44BB-A84E-D195F790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07BC516-20EC-417B-B39E-059E56F4E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35843" name="Picture 3">
            <a:extLst>
              <a:ext uri="{FF2B5EF4-FFF2-40B4-BE49-F238E27FC236}">
                <a16:creationId xmlns:a16="http://schemas.microsoft.com/office/drawing/2014/main" id="{AFB679D0-2DE1-4164-97A2-3D0AD201D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DDA"/>
              </a:clrFrom>
              <a:clrTo>
                <a:srgbClr val="007D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5844" name="Group 4">
            <a:extLst>
              <a:ext uri="{FF2B5EF4-FFF2-40B4-BE49-F238E27FC236}">
                <a16:creationId xmlns:a16="http://schemas.microsoft.com/office/drawing/2014/main" id="{DFC0F5CA-AE2F-4E1A-AF01-05814F517E73}"/>
              </a:ext>
            </a:extLst>
          </p:cNvPr>
          <p:cNvGraphicFramePr>
            <a:graphicFrameLocks noGrp="1"/>
          </p:cNvGraphicFramePr>
          <p:nvPr/>
        </p:nvGraphicFramePr>
        <p:xfrm>
          <a:off x="157163" y="1543050"/>
          <a:ext cx="8831262" cy="518160"/>
        </p:xfrm>
        <a:graphic>
          <a:graphicData uri="http://schemas.openxmlformats.org/drawingml/2006/table">
            <a:tbl>
              <a:tblPr/>
              <a:tblGrid>
                <a:gridCol w="8831262">
                  <a:extLst>
                    <a:ext uri="{9D8B030D-6E8A-4147-A177-3AD203B41FA5}">
                      <a16:colId xmlns:a16="http://schemas.microsoft.com/office/drawing/2014/main" val="2211281651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96049"/>
                  </a:ext>
                </a:extLst>
              </a:tr>
            </a:tbl>
          </a:graphicData>
        </a:graphic>
      </p:graphicFrame>
      <p:sp>
        <p:nvSpPr>
          <p:cNvPr id="35850" name="Rectangle 10">
            <a:extLst>
              <a:ext uri="{FF2B5EF4-FFF2-40B4-BE49-F238E27FC236}">
                <a16:creationId xmlns:a16="http://schemas.microsoft.com/office/drawing/2014/main" id="{DFFEE276-3982-43F5-8AF7-B4DB65807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  <p:pic>
        <p:nvPicPr>
          <p:cNvPr id="35851" name="Picture 11" descr="BABYTOY">
            <a:extLst>
              <a:ext uri="{FF2B5EF4-FFF2-40B4-BE49-F238E27FC236}">
                <a16:creationId xmlns:a16="http://schemas.microsoft.com/office/drawing/2014/main" id="{09D30C70-B463-411F-BE7D-C78769E3F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149725"/>
            <a:ext cx="252095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9821E78-D20F-47D7-9B6E-B581ECC45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36867" name="Picture 3">
            <a:extLst>
              <a:ext uri="{FF2B5EF4-FFF2-40B4-BE49-F238E27FC236}">
                <a16:creationId xmlns:a16="http://schemas.microsoft.com/office/drawing/2014/main" id="{3ED433EC-CF61-4C5F-A62D-AA9260334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DDA"/>
              </a:clrFrom>
              <a:clrTo>
                <a:srgbClr val="007D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6868" name="Group 4">
            <a:extLst>
              <a:ext uri="{FF2B5EF4-FFF2-40B4-BE49-F238E27FC236}">
                <a16:creationId xmlns:a16="http://schemas.microsoft.com/office/drawing/2014/main" id="{B416F859-CA22-4D0A-83C0-142DAFC7FF11}"/>
              </a:ext>
            </a:extLst>
          </p:cNvPr>
          <p:cNvGraphicFramePr>
            <a:graphicFrameLocks noGrp="1"/>
          </p:cNvGraphicFramePr>
          <p:nvPr/>
        </p:nvGraphicFramePr>
        <p:xfrm>
          <a:off x="4932363" y="5734050"/>
          <a:ext cx="4056062" cy="863600"/>
        </p:xfrm>
        <a:graphic>
          <a:graphicData uri="http://schemas.openxmlformats.org/drawingml/2006/table">
            <a:tbl>
              <a:tblPr/>
              <a:tblGrid>
                <a:gridCol w="4056062">
                  <a:extLst>
                    <a:ext uri="{9D8B030D-6E8A-4147-A177-3AD203B41FA5}">
                      <a16:colId xmlns:a16="http://schemas.microsoft.com/office/drawing/2014/main" val="2386927044"/>
                    </a:ext>
                  </a:extLst>
                </a:gridCol>
              </a:tblGrid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140 х 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073805"/>
                  </a:ext>
                </a:extLst>
              </a:tr>
            </a:tbl>
          </a:graphicData>
        </a:graphic>
      </p:graphicFrame>
      <p:sp>
        <p:nvSpPr>
          <p:cNvPr id="36874" name="Rectangle 10">
            <a:extLst>
              <a:ext uri="{FF2B5EF4-FFF2-40B4-BE49-F238E27FC236}">
                <a16:creationId xmlns:a16="http://schemas.microsoft.com/office/drawing/2014/main" id="{69F135B7-1FC7-4401-B46D-D50FD79C9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44B724B-2AF2-44B9-8BC3-56963202C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37891" name="Picture 3">
            <a:extLst>
              <a:ext uri="{FF2B5EF4-FFF2-40B4-BE49-F238E27FC236}">
                <a16:creationId xmlns:a16="http://schemas.microsoft.com/office/drawing/2014/main" id="{54CCC73D-288E-48B3-8ED5-4D28C1889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DDA"/>
              </a:clrFrom>
              <a:clrTo>
                <a:srgbClr val="007D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7892" name="Group 4">
            <a:extLst>
              <a:ext uri="{FF2B5EF4-FFF2-40B4-BE49-F238E27FC236}">
                <a16:creationId xmlns:a16="http://schemas.microsoft.com/office/drawing/2014/main" id="{400477B4-CC50-415D-A439-DD008DA71501}"/>
              </a:ext>
            </a:extLst>
          </p:cNvPr>
          <p:cNvGraphicFramePr>
            <a:graphicFrameLocks noGrp="1"/>
          </p:cNvGraphicFramePr>
          <p:nvPr/>
        </p:nvGraphicFramePr>
        <p:xfrm>
          <a:off x="157163" y="404813"/>
          <a:ext cx="2974975" cy="863600"/>
        </p:xfrm>
        <a:graphic>
          <a:graphicData uri="http://schemas.openxmlformats.org/drawingml/2006/table">
            <a:tbl>
              <a:tblPr/>
              <a:tblGrid>
                <a:gridCol w="2974975">
                  <a:extLst>
                    <a:ext uri="{9D8B030D-6E8A-4147-A177-3AD203B41FA5}">
                      <a16:colId xmlns:a16="http://schemas.microsoft.com/office/drawing/2014/main" val="2269688290"/>
                    </a:ext>
                  </a:extLst>
                </a:gridCol>
              </a:tblGrid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6815073"/>
                  </a:ext>
                </a:extLst>
              </a:tr>
            </a:tbl>
          </a:graphicData>
        </a:graphic>
      </p:graphicFrame>
      <p:sp>
        <p:nvSpPr>
          <p:cNvPr id="37898" name="Rectangle 10">
            <a:extLst>
              <a:ext uri="{FF2B5EF4-FFF2-40B4-BE49-F238E27FC236}">
                <a16:creationId xmlns:a16="http://schemas.microsoft.com/office/drawing/2014/main" id="{1BA1CEFE-5B7B-4347-9D23-5A73852C4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  <p:pic>
        <p:nvPicPr>
          <p:cNvPr id="37899" name="Picture 11" descr="FSTV094">
            <a:extLst>
              <a:ext uri="{FF2B5EF4-FFF2-40B4-BE49-F238E27FC236}">
                <a16:creationId xmlns:a16="http://schemas.microsoft.com/office/drawing/2014/main" id="{11406EFB-693B-4723-A316-E5841A074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157788"/>
            <a:ext cx="28797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2F475A9-33D2-4A55-8F65-D8030C6772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4343" name="WordArt 7">
            <a:extLst>
              <a:ext uri="{FF2B5EF4-FFF2-40B4-BE49-F238E27FC236}">
                <a16:creationId xmlns:a16="http://schemas.microsoft.com/office/drawing/2014/main" id="{9B49BB39-9391-44CF-8DAD-40427219C7D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66800" y="2286000"/>
            <a:ext cx="7315200" cy="1828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Математика – гимнастика ума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7E23320-8A6B-4085-A689-7CD9D4852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Молодцы!</a:t>
            </a:r>
          </a:p>
        </p:txBody>
      </p:sp>
      <p:pic>
        <p:nvPicPr>
          <p:cNvPr id="38915" name="Picture 3" descr="FSTV094">
            <a:extLst>
              <a:ext uri="{FF2B5EF4-FFF2-40B4-BE49-F238E27FC236}">
                <a16:creationId xmlns:a16="http://schemas.microsoft.com/office/drawing/2014/main" id="{D66BC547-0478-428A-863A-66A44222462D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1916113"/>
            <a:ext cx="5178425" cy="4525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8C551E5F-4789-490A-95B3-EA0DE4B8F85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 anchor="ctr"/>
          <a:lstStyle/>
          <a:p>
            <a:r>
              <a:rPr lang="ru-RU" altLang="ru-RU" sz="4400"/>
              <a:t>Математические действия</a:t>
            </a:r>
          </a:p>
        </p:txBody>
      </p:sp>
      <p:sp>
        <p:nvSpPr>
          <p:cNvPr id="57347" name="Line 3">
            <a:extLst>
              <a:ext uri="{FF2B5EF4-FFF2-40B4-BE49-F238E27FC236}">
                <a16:creationId xmlns:a16="http://schemas.microsoft.com/office/drawing/2014/main" id="{427BA12F-3C18-4D66-83E5-46397551A714}"/>
              </a:ext>
            </a:extLst>
          </p:cNvPr>
          <p:cNvSpPr>
            <a:spLocks noChangeShapeType="1"/>
          </p:cNvSpPr>
          <p:nvPr/>
        </p:nvSpPr>
        <p:spPr bwMode="auto">
          <a:xfrm rot="21150915" flipH="1">
            <a:off x="2362200" y="13716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48" name="Line 4">
            <a:extLst>
              <a:ext uri="{FF2B5EF4-FFF2-40B4-BE49-F238E27FC236}">
                <a16:creationId xmlns:a16="http://schemas.microsoft.com/office/drawing/2014/main" id="{FC661AE6-C988-41DC-9B65-5D03BF4671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3716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49" name="Text Box 5">
            <a:extLst>
              <a:ext uri="{FF2B5EF4-FFF2-40B4-BE49-F238E27FC236}">
                <a16:creationId xmlns:a16="http://schemas.microsoft.com/office/drawing/2014/main" id="{A92A8F27-2A41-4DEE-89A5-3F3DE0CDF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/>
              <a:t>устные</a:t>
            </a:r>
          </a:p>
        </p:txBody>
      </p:sp>
      <p:sp>
        <p:nvSpPr>
          <p:cNvPr id="57350" name="Text Box 6">
            <a:extLst>
              <a:ext uri="{FF2B5EF4-FFF2-40B4-BE49-F238E27FC236}">
                <a16:creationId xmlns:a16="http://schemas.microsoft.com/office/drawing/2014/main" id="{29BC9EA3-A8EC-45DB-B7EB-A73747405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0574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/>
              <a:t>письменные</a:t>
            </a:r>
          </a:p>
        </p:txBody>
      </p:sp>
      <p:sp>
        <p:nvSpPr>
          <p:cNvPr id="57351" name="Line 7">
            <a:extLst>
              <a:ext uri="{FF2B5EF4-FFF2-40B4-BE49-F238E27FC236}">
                <a16:creationId xmlns:a16="http://schemas.microsoft.com/office/drawing/2014/main" id="{50694996-D2FB-4239-AD68-B9A191DB4CA3}"/>
              </a:ext>
            </a:extLst>
          </p:cNvPr>
          <p:cNvSpPr>
            <a:spLocks noChangeShapeType="1"/>
          </p:cNvSpPr>
          <p:nvPr/>
        </p:nvSpPr>
        <p:spPr bwMode="auto">
          <a:xfrm rot="21259208" flipH="1">
            <a:off x="1143000" y="2589213"/>
            <a:ext cx="611188" cy="685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2" name="Text Box 8">
            <a:extLst>
              <a:ext uri="{FF2B5EF4-FFF2-40B4-BE49-F238E27FC236}">
                <a16:creationId xmlns:a16="http://schemas.microsoft.com/office/drawing/2014/main" id="{D31989FF-2B51-421E-9BB5-1D41854C3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276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0000FF"/>
                </a:solidFill>
              </a:rPr>
              <a:t>сложение</a:t>
            </a:r>
          </a:p>
        </p:txBody>
      </p:sp>
      <p:sp>
        <p:nvSpPr>
          <p:cNvPr id="57353" name="Text Box 9">
            <a:extLst>
              <a:ext uri="{FF2B5EF4-FFF2-40B4-BE49-F238E27FC236}">
                <a16:creationId xmlns:a16="http://schemas.microsoft.com/office/drawing/2014/main" id="{F9A44E29-A926-46E5-9BD6-ED81D5ADD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2766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вычитание</a:t>
            </a:r>
          </a:p>
        </p:txBody>
      </p:sp>
      <p:sp>
        <p:nvSpPr>
          <p:cNvPr id="57354" name="Text Box 10">
            <a:extLst>
              <a:ext uri="{FF2B5EF4-FFF2-40B4-BE49-F238E27FC236}">
                <a16:creationId xmlns:a16="http://schemas.microsoft.com/office/drawing/2014/main" id="{4A1E1A44-FCDE-473B-ABCD-C82862654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276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990099"/>
                </a:solidFill>
              </a:rPr>
              <a:t>умножение</a:t>
            </a:r>
          </a:p>
        </p:txBody>
      </p:sp>
      <p:sp>
        <p:nvSpPr>
          <p:cNvPr id="57355" name="Line 11">
            <a:extLst>
              <a:ext uri="{FF2B5EF4-FFF2-40B4-BE49-F238E27FC236}">
                <a16:creationId xmlns:a16="http://schemas.microsoft.com/office/drawing/2014/main" id="{6E9003E1-51C2-4366-8691-E6A4DC0F31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514600"/>
            <a:ext cx="0" cy="6858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6" name="Line 12">
            <a:extLst>
              <a:ext uri="{FF2B5EF4-FFF2-40B4-BE49-F238E27FC236}">
                <a16:creationId xmlns:a16="http://schemas.microsoft.com/office/drawing/2014/main" id="{C8A42184-2F7B-4C98-B481-D30697F81DC4}"/>
              </a:ext>
            </a:extLst>
          </p:cNvPr>
          <p:cNvSpPr>
            <a:spLocks noChangeShapeType="1"/>
          </p:cNvSpPr>
          <p:nvPr/>
        </p:nvSpPr>
        <p:spPr bwMode="auto">
          <a:xfrm rot="1083381">
            <a:off x="1963738" y="2711450"/>
            <a:ext cx="766762" cy="511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7" name="Line 13">
            <a:extLst>
              <a:ext uri="{FF2B5EF4-FFF2-40B4-BE49-F238E27FC236}">
                <a16:creationId xmlns:a16="http://schemas.microsoft.com/office/drawing/2014/main" id="{450C27CB-ECE6-45B9-AD4D-E2AC6AF590DA}"/>
              </a:ext>
            </a:extLst>
          </p:cNvPr>
          <p:cNvSpPr>
            <a:spLocks noChangeShapeType="1"/>
          </p:cNvSpPr>
          <p:nvPr/>
        </p:nvSpPr>
        <p:spPr bwMode="auto">
          <a:xfrm rot="1124671">
            <a:off x="2362200" y="2895600"/>
            <a:ext cx="1828800" cy="76200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8" name="Line 14">
            <a:extLst>
              <a:ext uri="{FF2B5EF4-FFF2-40B4-BE49-F238E27FC236}">
                <a16:creationId xmlns:a16="http://schemas.microsoft.com/office/drawing/2014/main" id="{3F759E33-79CE-4D7B-9C15-807DC010C44D}"/>
              </a:ext>
            </a:extLst>
          </p:cNvPr>
          <p:cNvSpPr>
            <a:spLocks noChangeShapeType="1"/>
          </p:cNvSpPr>
          <p:nvPr/>
        </p:nvSpPr>
        <p:spPr bwMode="auto">
          <a:xfrm rot="417910">
            <a:off x="2743200" y="2667000"/>
            <a:ext cx="3241675" cy="409575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9" name="Line 15">
            <a:extLst>
              <a:ext uri="{FF2B5EF4-FFF2-40B4-BE49-F238E27FC236}">
                <a16:creationId xmlns:a16="http://schemas.microsoft.com/office/drawing/2014/main" id="{0CE4515A-EB65-4EC5-BFAA-FF3AF933234A}"/>
              </a:ext>
            </a:extLst>
          </p:cNvPr>
          <p:cNvSpPr>
            <a:spLocks noChangeShapeType="1"/>
          </p:cNvSpPr>
          <p:nvPr/>
        </p:nvSpPr>
        <p:spPr bwMode="auto">
          <a:xfrm rot="21259208" flipH="1">
            <a:off x="1295400" y="2590800"/>
            <a:ext cx="3495675" cy="5349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60" name="Line 16">
            <a:extLst>
              <a:ext uri="{FF2B5EF4-FFF2-40B4-BE49-F238E27FC236}">
                <a16:creationId xmlns:a16="http://schemas.microsoft.com/office/drawing/2014/main" id="{E3CDBB6E-027B-4921-BD5F-1D723EA408D5}"/>
              </a:ext>
            </a:extLst>
          </p:cNvPr>
          <p:cNvSpPr>
            <a:spLocks noChangeShapeType="1"/>
          </p:cNvSpPr>
          <p:nvPr/>
        </p:nvSpPr>
        <p:spPr bwMode="auto">
          <a:xfrm rot="21259208" flipH="1">
            <a:off x="3051175" y="2589213"/>
            <a:ext cx="1978025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61" name="Line 17">
            <a:extLst>
              <a:ext uri="{FF2B5EF4-FFF2-40B4-BE49-F238E27FC236}">
                <a16:creationId xmlns:a16="http://schemas.microsoft.com/office/drawing/2014/main" id="{745E4628-96F7-4522-A347-CC3BC06F13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2514600"/>
            <a:ext cx="609600" cy="685800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62" name="Text Box 18">
            <a:extLst>
              <a:ext uri="{FF2B5EF4-FFF2-40B4-BE49-F238E27FC236}">
                <a16:creationId xmlns:a16="http://schemas.microsoft.com/office/drawing/2014/main" id="{D610A382-889B-498D-9090-62AA41FBA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2766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00FF"/>
                </a:solidFill>
              </a:rPr>
              <a:t>деление</a:t>
            </a:r>
          </a:p>
        </p:txBody>
      </p:sp>
      <p:sp>
        <p:nvSpPr>
          <p:cNvPr id="57363" name="Text Box 19">
            <a:extLst>
              <a:ext uri="{FF2B5EF4-FFF2-40B4-BE49-F238E27FC236}">
                <a16:creationId xmlns:a16="http://schemas.microsoft.com/office/drawing/2014/main" id="{0A18F854-6F30-45D0-8ACD-2DCC9E5E5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971800"/>
            <a:ext cx="3581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>
                <a:solidFill>
                  <a:srgbClr val="6600FF"/>
                </a:solidFill>
                <a:latin typeface="Times New Roman" panose="02020603050405020304" pitchFamily="18" charset="0"/>
              </a:rPr>
              <a:t>ДЕЛЕНИЕ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573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573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12303E-7 C -0.11285 -0.05227 -0.22518 -0.10407 -0.27084 -0.1265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2" y="-63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49" grpId="1"/>
      <p:bldP spid="57350" grpId="0"/>
      <p:bldP spid="57350" grpId="1"/>
      <p:bldP spid="57352" grpId="0" build="allAtOnce"/>
      <p:bldP spid="57353" grpId="0"/>
      <p:bldP spid="57353" grpId="1"/>
      <p:bldP spid="57354" grpId="0"/>
      <p:bldP spid="57354" grpId="1"/>
      <p:bldP spid="57362" grpId="0" build="allAtOnce"/>
      <p:bldP spid="57362" grpId="1" build="allAtOnce"/>
      <p:bldP spid="57363" grpId="0"/>
      <p:bldP spid="57363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7A220ECB-59E4-4F6D-A8B0-2606185E8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162800" cy="533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/>
              <a:t>Письменные приемы деления: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696DA90F-3FE7-4C59-916C-71EF689A0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52600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600">
                <a:solidFill>
                  <a:schemeClr val="tx2"/>
                </a:solidFill>
              </a:rPr>
              <a:t>Делимое</a:t>
            </a:r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5B7D954E-8C35-4530-AB9A-DEBE54D44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752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ru-RU" sz="3600">
                <a:solidFill>
                  <a:schemeClr val="tx2"/>
                </a:solidFill>
              </a:rPr>
              <a:t>:</a:t>
            </a:r>
            <a:endParaRPr lang="ru-RU" altLang="ru-RU"/>
          </a:p>
        </p:txBody>
      </p:sp>
      <p:sp>
        <p:nvSpPr>
          <p:cNvPr id="58373" name="Text Box 5">
            <a:extLst>
              <a:ext uri="{FF2B5EF4-FFF2-40B4-BE49-F238E27FC236}">
                <a16:creationId xmlns:a16="http://schemas.microsoft.com/office/drawing/2014/main" id="{31B8DC13-9D17-4D41-A0D7-0BD8570F8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752600"/>
            <a:ext cx="243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chemeClr val="tx2"/>
                </a:solidFill>
              </a:rPr>
              <a:t>делитель</a:t>
            </a:r>
          </a:p>
        </p:txBody>
      </p:sp>
      <p:sp>
        <p:nvSpPr>
          <p:cNvPr id="58374" name="Text Box 6">
            <a:extLst>
              <a:ext uri="{FF2B5EF4-FFF2-40B4-BE49-F238E27FC236}">
                <a16:creationId xmlns:a16="http://schemas.microsoft.com/office/drawing/2014/main" id="{4FFE57F2-5010-4FDC-9BA8-6F223182B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7526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chemeClr val="tx2"/>
                </a:solidFill>
              </a:rPr>
              <a:t>=</a:t>
            </a:r>
            <a:endParaRPr lang="ru-RU" altLang="ru-RU" sz="3600"/>
          </a:p>
        </p:txBody>
      </p:sp>
      <p:sp>
        <p:nvSpPr>
          <p:cNvPr id="58375" name="Text Box 7">
            <a:extLst>
              <a:ext uri="{FF2B5EF4-FFF2-40B4-BE49-F238E27FC236}">
                <a16:creationId xmlns:a16="http://schemas.microsoft.com/office/drawing/2014/main" id="{BC412535-5D15-40E0-B8D5-7C06BBB8D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7526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chemeClr val="tx2"/>
                </a:solidFill>
              </a:rPr>
              <a:t>частное</a:t>
            </a:r>
            <a:endParaRPr lang="ru-RU" altLang="ru-RU" sz="3600"/>
          </a:p>
        </p:txBody>
      </p:sp>
      <p:sp>
        <p:nvSpPr>
          <p:cNvPr id="58376" name="Line 8">
            <a:extLst>
              <a:ext uri="{FF2B5EF4-FFF2-40B4-BE49-F238E27FC236}">
                <a16:creationId xmlns:a16="http://schemas.microsoft.com/office/drawing/2014/main" id="{4DA59E1A-308F-4E74-B4B4-4D3233E6AC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752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377" name="Line 9">
            <a:extLst>
              <a:ext uri="{FF2B5EF4-FFF2-40B4-BE49-F238E27FC236}">
                <a16:creationId xmlns:a16="http://schemas.microsoft.com/office/drawing/2014/main" id="{56D07618-28C4-4199-9658-D125089FA5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2514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378" name="Text Box 10">
            <a:extLst>
              <a:ext uri="{FF2B5EF4-FFF2-40B4-BE49-F238E27FC236}">
                <a16:creationId xmlns:a16="http://schemas.microsoft.com/office/drawing/2014/main" id="{D30AC415-BB9F-49A5-83BC-986AAD6A0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7526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653900</a:t>
            </a:r>
          </a:p>
        </p:txBody>
      </p:sp>
      <p:sp>
        <p:nvSpPr>
          <p:cNvPr id="58379" name="Text Box 11">
            <a:extLst>
              <a:ext uri="{FF2B5EF4-FFF2-40B4-BE49-F238E27FC236}">
                <a16:creationId xmlns:a16="http://schemas.microsoft.com/office/drawing/2014/main" id="{255F2AE5-4AB0-4CAF-B209-3AA58D0FD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2448 0.00879 C 0.03264 0.04695 0.0408 0.08534 -0.00902 0.10245 C -0.05868 0.1198 -0.22534 0.11101 -0.27309 0.11171 C -0.32083 0.1124 -0.3085 0.10939 -0.29583 0.10639 " pathEditMode="relative" rAng="0" ptsTypes="aaaA">
                                      <p:cBhvr>
                                        <p:cTn id="52" dur="2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58" y="55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/>
      <p:bldP spid="58371" grpId="0"/>
      <p:bldP spid="58371" grpId="1"/>
      <p:bldP spid="58372" grpId="0"/>
      <p:bldP spid="58372" grpId="1"/>
      <p:bldP spid="58373" grpId="0"/>
      <p:bldP spid="58373" grpId="1"/>
      <p:bldP spid="58374" grpId="0"/>
      <p:bldP spid="58374" grpId="1"/>
      <p:bldP spid="58375" grpId="0"/>
      <p:bldP spid="58375" grpId="1"/>
      <p:bldP spid="58375" grpId="2"/>
      <p:bldP spid="58378" grpId="0"/>
      <p:bldP spid="5837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4FED9E0-9B67-4AEF-9BC9-2A4C7AC990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7162800" cy="533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/>
              <a:t>Письменные приемы деления:</a:t>
            </a:r>
          </a:p>
        </p:txBody>
      </p:sp>
      <p:sp>
        <p:nvSpPr>
          <p:cNvPr id="59395" name="Line 3">
            <a:extLst>
              <a:ext uri="{FF2B5EF4-FFF2-40B4-BE49-F238E27FC236}">
                <a16:creationId xmlns:a16="http://schemas.microsoft.com/office/drawing/2014/main" id="{3D29BE44-6131-4726-858E-E8DFE55617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752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6" name="Line 4">
            <a:extLst>
              <a:ext uri="{FF2B5EF4-FFF2-40B4-BE49-F238E27FC236}">
                <a16:creationId xmlns:a16="http://schemas.microsoft.com/office/drawing/2014/main" id="{7F2631FF-AC1F-4195-B5A6-A802CBF687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2362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F97B2D11-DF7E-475D-ACDE-ECC288D08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5</a:t>
            </a:r>
          </a:p>
        </p:txBody>
      </p:sp>
      <p:sp>
        <p:nvSpPr>
          <p:cNvPr id="59398" name="Arc 6">
            <a:extLst>
              <a:ext uri="{FF2B5EF4-FFF2-40B4-BE49-F238E27FC236}">
                <a16:creationId xmlns:a16="http://schemas.microsoft.com/office/drawing/2014/main" id="{D026064D-1389-46EB-9CA2-FF90AD301656}"/>
              </a:ext>
            </a:extLst>
          </p:cNvPr>
          <p:cNvSpPr>
            <a:spLocks/>
          </p:cNvSpPr>
          <p:nvPr/>
        </p:nvSpPr>
        <p:spPr bwMode="auto">
          <a:xfrm rot="2277728" flipV="1">
            <a:off x="1066800" y="2057400"/>
            <a:ext cx="290513" cy="298450"/>
          </a:xfrm>
          <a:custGeom>
            <a:avLst/>
            <a:gdLst>
              <a:gd name="G0" fmla="+- 0 0 0"/>
              <a:gd name="G1" fmla="+- 20779 0 0"/>
              <a:gd name="G2" fmla="+- 21600 0 0"/>
              <a:gd name="T0" fmla="*/ 5900 w 19437"/>
              <a:gd name="T1" fmla="*/ 0 h 20779"/>
              <a:gd name="T2" fmla="*/ 19437 w 19437"/>
              <a:gd name="T3" fmla="*/ 11358 h 20779"/>
              <a:gd name="T4" fmla="*/ 0 w 19437"/>
              <a:gd name="T5" fmla="*/ 20779 h 207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437" h="20779" fill="none" extrusionOk="0">
                <a:moveTo>
                  <a:pt x="5899" y="0"/>
                </a:moveTo>
                <a:cubicBezTo>
                  <a:pt x="11825" y="1682"/>
                  <a:pt x="16750" y="5815"/>
                  <a:pt x="19437" y="11357"/>
                </a:cubicBezTo>
              </a:path>
              <a:path w="19437" h="20779" stroke="0" extrusionOk="0">
                <a:moveTo>
                  <a:pt x="5899" y="0"/>
                </a:moveTo>
                <a:cubicBezTo>
                  <a:pt x="11825" y="1682"/>
                  <a:pt x="16750" y="5815"/>
                  <a:pt x="19437" y="11357"/>
                </a:cubicBezTo>
                <a:lnTo>
                  <a:pt x="0" y="2077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399" name="Text Box 7">
            <a:extLst>
              <a:ext uri="{FF2B5EF4-FFF2-40B4-BE49-F238E27FC236}">
                <a16:creationId xmlns:a16="http://schemas.microsoft.com/office/drawing/2014/main" id="{81551B1F-97D4-499F-90ED-441077169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908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неполное делимое</a:t>
            </a:r>
          </a:p>
        </p:txBody>
      </p:sp>
      <p:sp>
        <p:nvSpPr>
          <p:cNvPr id="59400" name="Line 8">
            <a:extLst>
              <a:ext uri="{FF2B5EF4-FFF2-40B4-BE49-F238E27FC236}">
                <a16:creationId xmlns:a16="http://schemas.microsoft.com/office/drawing/2014/main" id="{A5DEAB0F-7683-4AD8-B3B1-44E59EC7AE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2362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401" name="Text Box 9">
            <a:extLst>
              <a:ext uri="{FF2B5EF4-FFF2-40B4-BE49-F238E27FC236}">
                <a16:creationId xmlns:a16="http://schemas.microsoft.com/office/drawing/2014/main" id="{14C270C4-E51F-491D-B623-1F5748E02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514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59402" name="Arc 10">
            <a:extLst>
              <a:ext uri="{FF2B5EF4-FFF2-40B4-BE49-F238E27FC236}">
                <a16:creationId xmlns:a16="http://schemas.microsoft.com/office/drawing/2014/main" id="{503E1310-7E25-4690-A4FF-33FFA989006B}"/>
              </a:ext>
            </a:extLst>
          </p:cNvPr>
          <p:cNvSpPr>
            <a:spLocks/>
          </p:cNvSpPr>
          <p:nvPr/>
        </p:nvSpPr>
        <p:spPr bwMode="auto">
          <a:xfrm rot="2821208" flipV="1">
            <a:off x="3193256" y="2674144"/>
            <a:ext cx="312738" cy="298450"/>
          </a:xfrm>
          <a:custGeom>
            <a:avLst/>
            <a:gdLst>
              <a:gd name="G0" fmla="+- 0 0 0"/>
              <a:gd name="G1" fmla="+- 20779 0 0"/>
              <a:gd name="G2" fmla="+- 21600 0 0"/>
              <a:gd name="T0" fmla="*/ 5900 w 20882"/>
              <a:gd name="T1" fmla="*/ 0 h 20779"/>
              <a:gd name="T2" fmla="*/ 20882 w 20882"/>
              <a:gd name="T3" fmla="*/ 15255 h 20779"/>
              <a:gd name="T4" fmla="*/ 0 w 20882"/>
              <a:gd name="T5" fmla="*/ 20779 h 207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82" h="20779" fill="none" extrusionOk="0">
                <a:moveTo>
                  <a:pt x="5899" y="0"/>
                </a:moveTo>
                <a:cubicBezTo>
                  <a:pt x="13236" y="2083"/>
                  <a:pt x="18931" y="7881"/>
                  <a:pt x="20881" y="15255"/>
                </a:cubicBezTo>
              </a:path>
              <a:path w="20882" h="20779" stroke="0" extrusionOk="0">
                <a:moveTo>
                  <a:pt x="5899" y="0"/>
                </a:moveTo>
                <a:cubicBezTo>
                  <a:pt x="13236" y="2083"/>
                  <a:pt x="18931" y="7881"/>
                  <a:pt x="20881" y="15255"/>
                </a:cubicBezTo>
                <a:lnTo>
                  <a:pt x="0" y="2077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403" name="Text Box 11">
            <a:extLst>
              <a:ext uri="{FF2B5EF4-FFF2-40B4-BE49-F238E27FC236}">
                <a16:creationId xmlns:a16="http://schemas.microsoft.com/office/drawing/2014/main" id="{AC31C634-95BA-4ECF-A513-337746F9C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7526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59404" name="Text Box 12">
            <a:extLst>
              <a:ext uri="{FF2B5EF4-FFF2-40B4-BE49-F238E27FC236}">
                <a16:creationId xmlns:a16="http://schemas.microsoft.com/office/drawing/2014/main" id="{B07D090E-012C-4C33-8648-8EE16933E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7526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59405" name="Text Box 13">
            <a:extLst>
              <a:ext uri="{FF2B5EF4-FFF2-40B4-BE49-F238E27FC236}">
                <a16:creationId xmlns:a16="http://schemas.microsoft.com/office/drawing/2014/main" id="{0D633E5C-92A2-4653-9FE9-DBECA3E1D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7526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3</a:t>
            </a:r>
          </a:p>
        </p:txBody>
      </p:sp>
      <p:sp>
        <p:nvSpPr>
          <p:cNvPr id="59406" name="Text Box 14">
            <a:extLst>
              <a:ext uri="{FF2B5EF4-FFF2-40B4-BE49-F238E27FC236}">
                <a16:creationId xmlns:a16="http://schemas.microsoft.com/office/drawing/2014/main" id="{B466785C-C99E-46BC-8442-2F12E8C9C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752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6</a:t>
            </a:r>
          </a:p>
        </p:txBody>
      </p:sp>
      <p:sp>
        <p:nvSpPr>
          <p:cNvPr id="59407" name="Text Box 15">
            <a:extLst>
              <a:ext uri="{FF2B5EF4-FFF2-40B4-BE49-F238E27FC236}">
                <a16:creationId xmlns:a16="http://schemas.microsoft.com/office/drawing/2014/main" id="{45D68471-D34D-4A07-884A-42840BD2B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7526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5</a:t>
            </a:r>
          </a:p>
        </p:txBody>
      </p:sp>
      <p:sp>
        <p:nvSpPr>
          <p:cNvPr id="59408" name="Text Box 16">
            <a:extLst>
              <a:ext uri="{FF2B5EF4-FFF2-40B4-BE49-F238E27FC236}">
                <a16:creationId xmlns:a16="http://schemas.microsoft.com/office/drawing/2014/main" id="{CDBE8199-1122-4EBA-BFF3-CDA7F51F1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7526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9</a:t>
            </a:r>
          </a:p>
        </p:txBody>
      </p:sp>
      <p:sp>
        <p:nvSpPr>
          <p:cNvPr id="59409" name="Text Box 17">
            <a:extLst>
              <a:ext uri="{FF2B5EF4-FFF2-40B4-BE49-F238E27FC236}">
                <a16:creationId xmlns:a16="http://schemas.microsoft.com/office/drawing/2014/main" id="{A9828BB2-2F49-4134-BD56-9FAEFA5AE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581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59410" name="Oval 18">
            <a:extLst>
              <a:ext uri="{FF2B5EF4-FFF2-40B4-BE49-F238E27FC236}">
                <a16:creationId xmlns:a16="http://schemas.microsoft.com/office/drawing/2014/main" id="{AFD7277B-B8EF-460A-AC41-F032F3E3A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667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411" name="Oval 19">
            <a:extLst>
              <a:ext uri="{FF2B5EF4-FFF2-40B4-BE49-F238E27FC236}">
                <a16:creationId xmlns:a16="http://schemas.microsoft.com/office/drawing/2014/main" id="{97270737-4228-43EB-A421-C463B952F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667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412" name="Text Box 20">
            <a:extLst>
              <a:ext uri="{FF2B5EF4-FFF2-40B4-BE49-F238E27FC236}">
                <a16:creationId xmlns:a16="http://schemas.microsoft.com/office/drawing/2014/main" id="{A6AEAE50-CEE2-48A5-A5CC-9910C19B5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514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59413" name="Text Box 21">
            <a:extLst>
              <a:ext uri="{FF2B5EF4-FFF2-40B4-BE49-F238E27FC236}">
                <a16:creationId xmlns:a16="http://schemas.microsoft.com/office/drawing/2014/main" id="{9D230886-42AF-4590-90C4-EED0A3B2D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514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59414" name="Oval 22">
            <a:extLst>
              <a:ext uri="{FF2B5EF4-FFF2-40B4-BE49-F238E27FC236}">
                <a16:creationId xmlns:a16="http://schemas.microsoft.com/office/drawing/2014/main" id="{3D9C1EE2-9132-4AE0-BACA-34964B601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667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415" name="Text Box 23">
            <a:extLst>
              <a:ext uri="{FF2B5EF4-FFF2-40B4-BE49-F238E27FC236}">
                <a16:creationId xmlns:a16="http://schemas.microsoft.com/office/drawing/2014/main" id="{1BB113B2-8A9D-4AEB-B294-1D421DF3E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14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59416" name="Oval 24">
            <a:extLst>
              <a:ext uri="{FF2B5EF4-FFF2-40B4-BE49-F238E27FC236}">
                <a16:creationId xmlns:a16="http://schemas.microsoft.com/office/drawing/2014/main" id="{6871CCA0-0CF6-41E8-A7B3-00AF77B28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667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417" name="Oval 25">
            <a:extLst>
              <a:ext uri="{FF2B5EF4-FFF2-40B4-BE49-F238E27FC236}">
                <a16:creationId xmlns:a16="http://schemas.microsoft.com/office/drawing/2014/main" id="{E47E0195-DA5B-401B-8F6F-096FE6DC6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667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418" name="Text Box 26">
            <a:extLst>
              <a:ext uri="{FF2B5EF4-FFF2-40B4-BE49-F238E27FC236}">
                <a16:creationId xmlns:a16="http://schemas.microsoft.com/office/drawing/2014/main" id="{85BFA340-42FD-47B7-A79E-32292C9F9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514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59419" name="Text Box 27">
            <a:extLst>
              <a:ext uri="{FF2B5EF4-FFF2-40B4-BE49-F238E27FC236}">
                <a16:creationId xmlns:a16="http://schemas.microsoft.com/office/drawing/2014/main" id="{5217C1E3-96B5-495A-874C-CDDDE5305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514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1" dur="1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3" dur="10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59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59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9" grpId="0"/>
      <p:bldP spid="59399" grpId="1"/>
      <p:bldP spid="59401" grpId="0"/>
      <p:bldP spid="59401" grpId="1"/>
      <p:bldP spid="59401" grpId="2"/>
      <p:bldP spid="59401" grpId="3"/>
      <p:bldP spid="59403" grpId="0"/>
      <p:bldP spid="59403" grpId="1"/>
      <p:bldP spid="59403" grpId="2"/>
      <p:bldP spid="59404" grpId="0"/>
      <p:bldP spid="59404" grpId="1"/>
      <p:bldP spid="59404" grpId="2"/>
      <p:bldP spid="59405" grpId="0"/>
      <p:bldP spid="59405" grpId="1"/>
      <p:bldP spid="59405" grpId="2"/>
      <p:bldP spid="59407" grpId="0"/>
      <p:bldP spid="59407" grpId="1"/>
      <p:bldP spid="59407" grpId="2"/>
      <p:bldP spid="59408" grpId="0"/>
      <p:bldP spid="59408" grpId="1"/>
      <p:bldP spid="59408" grpId="2"/>
      <p:bldP spid="59412" grpId="0"/>
      <p:bldP spid="59413" grpId="0"/>
      <p:bldP spid="594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5707E1EF-30EF-466D-BE51-D39FA75A0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162800" cy="533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/>
              <a:t>Письменные приемы деления:</a:t>
            </a:r>
          </a:p>
        </p:txBody>
      </p:sp>
      <p:sp>
        <p:nvSpPr>
          <p:cNvPr id="60419" name="Line 3">
            <a:extLst>
              <a:ext uri="{FF2B5EF4-FFF2-40B4-BE49-F238E27FC236}">
                <a16:creationId xmlns:a16="http://schemas.microsoft.com/office/drawing/2014/main" id="{132CF8DF-8585-4442-B24D-3504158E5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752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420" name="Line 4">
            <a:extLst>
              <a:ext uri="{FF2B5EF4-FFF2-40B4-BE49-F238E27FC236}">
                <a16:creationId xmlns:a16="http://schemas.microsoft.com/office/drawing/2014/main" id="{C707C2DA-1791-4F5F-9205-0482FFE338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2438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421" name="Text Box 5">
            <a:extLst>
              <a:ext uri="{FF2B5EF4-FFF2-40B4-BE49-F238E27FC236}">
                <a16:creationId xmlns:a16="http://schemas.microsoft.com/office/drawing/2014/main" id="{79D79A99-453D-45E5-AD7C-96D516FE0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60422" name="Text Box 6">
            <a:extLst>
              <a:ext uri="{FF2B5EF4-FFF2-40B4-BE49-F238E27FC236}">
                <a16:creationId xmlns:a16="http://schemas.microsoft.com/office/drawing/2014/main" id="{77F36193-DC91-48C4-A9B8-A870E3C9F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581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0423" name="Text Box 7">
            <a:extLst>
              <a:ext uri="{FF2B5EF4-FFF2-40B4-BE49-F238E27FC236}">
                <a16:creationId xmlns:a16="http://schemas.microsoft.com/office/drawing/2014/main" id="{BD2F18CD-E58E-4065-85B3-A6ED7F88D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526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6</a:t>
            </a:r>
            <a:r>
              <a:rPr lang="ru-RU" altLang="ru-RU" sz="3600"/>
              <a:t>53900</a:t>
            </a:r>
          </a:p>
        </p:txBody>
      </p:sp>
      <p:sp>
        <p:nvSpPr>
          <p:cNvPr id="60424" name="Text Box 8">
            <a:extLst>
              <a:ext uri="{FF2B5EF4-FFF2-40B4-BE49-F238E27FC236}">
                <a16:creationId xmlns:a16="http://schemas.microsoft.com/office/drawing/2014/main" id="{7AF2616D-8D2E-464E-8A41-5A0DD0CE0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0425" name="Text Box 9">
            <a:extLst>
              <a:ext uri="{FF2B5EF4-FFF2-40B4-BE49-F238E27FC236}">
                <a16:creationId xmlns:a16="http://schemas.microsoft.com/office/drawing/2014/main" id="{C0BDC49E-CAFF-483B-97E2-6770F83F0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0426" name="Text Box 10">
            <a:extLst>
              <a:ext uri="{FF2B5EF4-FFF2-40B4-BE49-F238E27FC236}">
                <a16:creationId xmlns:a16="http://schemas.microsoft.com/office/drawing/2014/main" id="{577A4489-BB11-4F17-A89F-38EC8C5AB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505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0427" name="Text Box 11">
            <a:extLst>
              <a:ext uri="{FF2B5EF4-FFF2-40B4-BE49-F238E27FC236}">
                <a16:creationId xmlns:a16="http://schemas.microsoft.com/office/drawing/2014/main" id="{AA2DA91B-0019-4A7D-A503-6AF25F21D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0428" name="Text Box 12">
            <a:extLst>
              <a:ext uri="{FF2B5EF4-FFF2-40B4-BE49-F238E27FC236}">
                <a16:creationId xmlns:a16="http://schemas.microsoft.com/office/drawing/2014/main" id="{5EA496A9-B125-402B-9CC2-FD1A19667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0429" name="Text Box 13">
            <a:extLst>
              <a:ext uri="{FF2B5EF4-FFF2-40B4-BE49-F238E27FC236}">
                <a16:creationId xmlns:a16="http://schemas.microsoft.com/office/drawing/2014/main" id="{A67D5F5D-A2FB-455E-BEBE-9680E61C3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0430" name="Text Box 14">
            <a:extLst>
              <a:ext uri="{FF2B5EF4-FFF2-40B4-BE49-F238E27FC236}">
                <a16:creationId xmlns:a16="http://schemas.microsoft.com/office/drawing/2014/main" id="{B4CEFDE3-3733-474C-9445-7099B1A75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0431" name="Text Box 15">
            <a:extLst>
              <a:ext uri="{FF2B5EF4-FFF2-40B4-BE49-F238E27FC236}">
                <a16:creationId xmlns:a16="http://schemas.microsoft.com/office/drawing/2014/main" id="{CA76C69D-70B4-4953-8E58-9C804483E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0432" name="Text Box 16">
            <a:extLst>
              <a:ext uri="{FF2B5EF4-FFF2-40B4-BE49-F238E27FC236}">
                <a16:creationId xmlns:a16="http://schemas.microsoft.com/office/drawing/2014/main" id="{2D0A9CB4-D7EA-4B05-A19B-3813C369D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ym typeface="Symbol" panose="05050102010706020507" pitchFamily="18" charset="2"/>
              </a:rPr>
              <a:t></a:t>
            </a:r>
          </a:p>
        </p:txBody>
      </p:sp>
      <p:sp>
        <p:nvSpPr>
          <p:cNvPr id="60433" name="Text Box 17">
            <a:extLst>
              <a:ext uri="{FF2B5EF4-FFF2-40B4-BE49-F238E27FC236}">
                <a16:creationId xmlns:a16="http://schemas.microsoft.com/office/drawing/2014/main" id="{E82C16B9-4899-48F5-BBA0-08FAF049B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098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5</a:t>
            </a:r>
          </a:p>
        </p:txBody>
      </p:sp>
      <p:sp>
        <p:nvSpPr>
          <p:cNvPr id="60434" name="Line 18">
            <a:extLst>
              <a:ext uri="{FF2B5EF4-FFF2-40B4-BE49-F238E27FC236}">
                <a16:creationId xmlns:a16="http://schemas.microsoft.com/office/drawing/2014/main" id="{391DCD44-13AE-4DDF-8609-F2317ED220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435" name="Text Box 19">
            <a:extLst>
              <a:ext uri="{FF2B5EF4-FFF2-40B4-BE49-F238E27FC236}">
                <a16:creationId xmlns:a16="http://schemas.microsoft.com/office/drawing/2014/main" id="{18B3F1E9-A49A-4252-8A87-E1BF1FEE0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7432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0436" name="Text Box 20">
            <a:extLst>
              <a:ext uri="{FF2B5EF4-FFF2-40B4-BE49-F238E27FC236}">
                <a16:creationId xmlns:a16="http://schemas.microsoft.com/office/drawing/2014/main" id="{D188B94C-3BC5-415E-A743-762111F94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209800"/>
            <a:ext cx="2057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/>
              <a:t>Остаток меньше делителя 5!</a:t>
            </a:r>
          </a:p>
        </p:txBody>
      </p:sp>
      <p:sp>
        <p:nvSpPr>
          <p:cNvPr id="60437" name="Text Box 21">
            <a:extLst>
              <a:ext uri="{FF2B5EF4-FFF2-40B4-BE49-F238E27FC236}">
                <a16:creationId xmlns:a16="http://schemas.microsoft.com/office/drawing/2014/main" id="{4B7AF962-C1D3-4E97-983F-C5B2449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/>
      <p:bldP spid="60432" grpId="0"/>
      <p:bldP spid="60433" grpId="0"/>
      <p:bldP spid="60435" grpId="0"/>
      <p:bldP spid="60436" grpId="0"/>
      <p:bldP spid="6043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E5FAD341-5FDB-4289-9015-65AC921DE5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7162800" cy="533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/>
              <a:t>Письменные приемы деления:</a:t>
            </a:r>
          </a:p>
        </p:txBody>
      </p:sp>
      <p:sp>
        <p:nvSpPr>
          <p:cNvPr id="61443" name="Line 3">
            <a:extLst>
              <a:ext uri="{FF2B5EF4-FFF2-40B4-BE49-F238E27FC236}">
                <a16:creationId xmlns:a16="http://schemas.microsoft.com/office/drawing/2014/main" id="{9810D922-69D1-4A57-94E2-4B45768136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828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44" name="Line 4">
            <a:extLst>
              <a:ext uri="{FF2B5EF4-FFF2-40B4-BE49-F238E27FC236}">
                <a16:creationId xmlns:a16="http://schemas.microsoft.com/office/drawing/2014/main" id="{8D079873-328C-423F-A4DC-CE5B42AD91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2362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45" name="Text Box 5">
            <a:extLst>
              <a:ext uri="{FF2B5EF4-FFF2-40B4-BE49-F238E27FC236}">
                <a16:creationId xmlns:a16="http://schemas.microsoft.com/office/drawing/2014/main" id="{512732F1-0FCD-4B7B-B1DF-AFCD462F8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61446" name="Text Box 6">
            <a:extLst>
              <a:ext uri="{FF2B5EF4-FFF2-40B4-BE49-F238E27FC236}">
                <a16:creationId xmlns:a16="http://schemas.microsoft.com/office/drawing/2014/main" id="{D0E8401D-6C24-44C8-8FAD-E12EA5F3F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581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1447" name="Text Box 7">
            <a:extLst>
              <a:ext uri="{FF2B5EF4-FFF2-40B4-BE49-F238E27FC236}">
                <a16:creationId xmlns:a16="http://schemas.microsoft.com/office/drawing/2014/main" id="{72EDACBC-B6CC-406E-97BB-06EE880B2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526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653900</a:t>
            </a:r>
          </a:p>
        </p:txBody>
      </p:sp>
      <p:sp>
        <p:nvSpPr>
          <p:cNvPr id="61448" name="Text Box 8">
            <a:extLst>
              <a:ext uri="{FF2B5EF4-FFF2-40B4-BE49-F238E27FC236}">
                <a16:creationId xmlns:a16="http://schemas.microsoft.com/office/drawing/2014/main" id="{900984E2-0BA0-48AB-AA3E-F811DAA7E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1449" name="Text Box 9">
            <a:extLst>
              <a:ext uri="{FF2B5EF4-FFF2-40B4-BE49-F238E27FC236}">
                <a16:creationId xmlns:a16="http://schemas.microsoft.com/office/drawing/2014/main" id="{850D5577-A7C8-4BE6-9A81-46DDBF19C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1450" name="Text Box 10">
            <a:extLst>
              <a:ext uri="{FF2B5EF4-FFF2-40B4-BE49-F238E27FC236}">
                <a16:creationId xmlns:a16="http://schemas.microsoft.com/office/drawing/2014/main" id="{13DCBF47-CD9C-4F03-BE63-C8F38E135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505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1451" name="Text Box 11">
            <a:extLst>
              <a:ext uri="{FF2B5EF4-FFF2-40B4-BE49-F238E27FC236}">
                <a16:creationId xmlns:a16="http://schemas.microsoft.com/office/drawing/2014/main" id="{0114709D-D49D-432B-BD65-42217E16C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1452" name="Text Box 12">
            <a:extLst>
              <a:ext uri="{FF2B5EF4-FFF2-40B4-BE49-F238E27FC236}">
                <a16:creationId xmlns:a16="http://schemas.microsoft.com/office/drawing/2014/main" id="{28AC27D3-D354-4031-A1F4-45831765C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1453" name="Text Box 13">
            <a:extLst>
              <a:ext uri="{FF2B5EF4-FFF2-40B4-BE49-F238E27FC236}">
                <a16:creationId xmlns:a16="http://schemas.microsoft.com/office/drawing/2014/main" id="{C78CCB96-010B-485D-97E3-9BC87443B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1454" name="Text Box 14">
            <a:extLst>
              <a:ext uri="{FF2B5EF4-FFF2-40B4-BE49-F238E27FC236}">
                <a16:creationId xmlns:a16="http://schemas.microsoft.com/office/drawing/2014/main" id="{A809D65C-25EF-41EB-8B35-D16F273C7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1455" name="Text Box 15">
            <a:extLst>
              <a:ext uri="{FF2B5EF4-FFF2-40B4-BE49-F238E27FC236}">
                <a16:creationId xmlns:a16="http://schemas.microsoft.com/office/drawing/2014/main" id="{3ACFC8BC-9CE4-4584-B1E2-F9A2F6D99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1456" name="Text Box 16">
            <a:extLst>
              <a:ext uri="{FF2B5EF4-FFF2-40B4-BE49-F238E27FC236}">
                <a16:creationId xmlns:a16="http://schemas.microsoft.com/office/drawing/2014/main" id="{488B970E-8377-4F9B-8CE5-80A81CED9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ym typeface="Symbol" panose="05050102010706020507" pitchFamily="18" charset="2"/>
              </a:rPr>
              <a:t></a:t>
            </a:r>
          </a:p>
        </p:txBody>
      </p:sp>
      <p:sp>
        <p:nvSpPr>
          <p:cNvPr id="61457" name="Text Box 17">
            <a:extLst>
              <a:ext uri="{FF2B5EF4-FFF2-40B4-BE49-F238E27FC236}">
                <a16:creationId xmlns:a16="http://schemas.microsoft.com/office/drawing/2014/main" id="{3FC7F156-167E-448A-B122-EF27B439B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098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5</a:t>
            </a:r>
          </a:p>
        </p:txBody>
      </p:sp>
      <p:sp>
        <p:nvSpPr>
          <p:cNvPr id="61458" name="Line 18">
            <a:extLst>
              <a:ext uri="{FF2B5EF4-FFF2-40B4-BE49-F238E27FC236}">
                <a16:creationId xmlns:a16="http://schemas.microsoft.com/office/drawing/2014/main" id="{AF421FE0-50C5-4937-AA41-2EA1838388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819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59" name="Text Box 19">
            <a:extLst>
              <a:ext uri="{FF2B5EF4-FFF2-40B4-BE49-F238E27FC236}">
                <a16:creationId xmlns:a16="http://schemas.microsoft.com/office/drawing/2014/main" id="{2D3F1A91-4F69-4F7A-9178-3CF9D6728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7432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1460" name="Line 20">
            <a:extLst>
              <a:ext uri="{FF2B5EF4-FFF2-40B4-BE49-F238E27FC236}">
                <a16:creationId xmlns:a16="http://schemas.microsoft.com/office/drawing/2014/main" id="{A8B27185-F9A8-46DF-BF28-981F7CBCD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286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61" name="Text Box 21">
            <a:extLst>
              <a:ext uri="{FF2B5EF4-FFF2-40B4-BE49-F238E27FC236}">
                <a16:creationId xmlns:a16="http://schemas.microsoft.com/office/drawing/2014/main" id="{0B6DB388-98D8-4CE7-BC03-817C35B09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4384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3</a:t>
            </a:r>
          </a:p>
        </p:txBody>
      </p:sp>
      <p:sp>
        <p:nvSpPr>
          <p:cNvPr id="61462" name="Line 22">
            <a:extLst>
              <a:ext uri="{FF2B5EF4-FFF2-40B4-BE49-F238E27FC236}">
                <a16:creationId xmlns:a16="http://schemas.microsoft.com/office/drawing/2014/main" id="{2C93F8BE-6742-4FD3-B9A4-A40FEE5A07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286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63" name="Line 23">
            <a:extLst>
              <a:ext uri="{FF2B5EF4-FFF2-40B4-BE49-F238E27FC236}">
                <a16:creationId xmlns:a16="http://schemas.microsoft.com/office/drawing/2014/main" id="{6AF3CB29-0A40-46D2-9734-BB22860A9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286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64" name="Line 24">
            <a:extLst>
              <a:ext uri="{FF2B5EF4-FFF2-40B4-BE49-F238E27FC236}">
                <a16:creationId xmlns:a16="http://schemas.microsoft.com/office/drawing/2014/main" id="{5B7D990A-2A2C-4CC4-89BA-C7B309E36A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2860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65" name="Text Box 25">
            <a:extLst>
              <a:ext uri="{FF2B5EF4-FFF2-40B4-BE49-F238E27FC236}">
                <a16:creationId xmlns:a16="http://schemas.microsoft.com/office/drawing/2014/main" id="{6ABCF1BD-6FD0-43CB-ACCC-05F96A55B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956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ym typeface="Symbol" panose="05050102010706020507" pitchFamily="18" charset="2"/>
              </a:rPr>
              <a:t></a:t>
            </a:r>
          </a:p>
        </p:txBody>
      </p:sp>
      <p:sp>
        <p:nvSpPr>
          <p:cNvPr id="61466" name="Text Box 26">
            <a:extLst>
              <a:ext uri="{FF2B5EF4-FFF2-40B4-BE49-F238E27FC236}">
                <a16:creationId xmlns:a16="http://schemas.microsoft.com/office/drawing/2014/main" id="{50B89F8F-AFEC-4DEB-AAEA-5652784E2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7432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61467" name="Text Box 27">
            <a:extLst>
              <a:ext uri="{FF2B5EF4-FFF2-40B4-BE49-F238E27FC236}">
                <a16:creationId xmlns:a16="http://schemas.microsoft.com/office/drawing/2014/main" id="{5C0A7303-52F1-4775-8187-DB57899D5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276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61468" name="Text Box 28">
            <a:extLst>
              <a:ext uri="{FF2B5EF4-FFF2-40B4-BE49-F238E27FC236}">
                <a16:creationId xmlns:a16="http://schemas.microsoft.com/office/drawing/2014/main" id="{2DDFAF52-D4AD-479F-BC6B-618FA6CC9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1469" name="Line 29">
            <a:extLst>
              <a:ext uri="{FF2B5EF4-FFF2-40B4-BE49-F238E27FC236}">
                <a16:creationId xmlns:a16="http://schemas.microsoft.com/office/drawing/2014/main" id="{7E94E737-1CE7-4C4E-8764-41E7E10230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810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0" name="Text Box 30">
            <a:extLst>
              <a:ext uri="{FF2B5EF4-FFF2-40B4-BE49-F238E27FC236}">
                <a16:creationId xmlns:a16="http://schemas.microsoft.com/office/drawing/2014/main" id="{0B50CF57-7F08-4E49-A33E-710BA23D6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100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61471" name="Text Box 31">
            <a:extLst>
              <a:ext uri="{FF2B5EF4-FFF2-40B4-BE49-F238E27FC236}">
                <a16:creationId xmlns:a16="http://schemas.microsoft.com/office/drawing/2014/main" id="{66F05215-BFF1-477B-8B5F-33B9AD0D0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752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3</a:t>
            </a:r>
          </a:p>
        </p:txBody>
      </p:sp>
      <p:sp>
        <p:nvSpPr>
          <p:cNvPr id="61472" name="Text Box 32">
            <a:extLst>
              <a:ext uri="{FF2B5EF4-FFF2-40B4-BE49-F238E27FC236}">
                <a16:creationId xmlns:a16="http://schemas.microsoft.com/office/drawing/2014/main" id="{3589A473-447D-449A-B0D5-43D4C350F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905000"/>
            <a:ext cx="22098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Если цифра неполного делимого меньше делителя, то в частном </a:t>
            </a:r>
            <a:r>
              <a:rPr lang="ru-RU" altLang="ru-RU">
                <a:solidFill>
                  <a:srgbClr val="0000FF"/>
                </a:solidFill>
              </a:rPr>
              <a:t>0</a:t>
            </a:r>
            <a:r>
              <a:rPr lang="ru-RU" altLang="ru-RU"/>
              <a:t>.</a:t>
            </a:r>
            <a:endParaRPr lang="ru-RU" altLang="ru-RU">
              <a:solidFill>
                <a:srgbClr val="0000FF"/>
              </a:solidFill>
            </a:endParaRPr>
          </a:p>
        </p:txBody>
      </p:sp>
      <p:sp>
        <p:nvSpPr>
          <p:cNvPr id="61473" name="Text Box 33">
            <a:extLst>
              <a:ext uri="{FF2B5EF4-FFF2-40B4-BE49-F238E27FC236}">
                <a16:creationId xmlns:a16="http://schemas.microsoft.com/office/drawing/2014/main" id="{176418C5-BEF5-436B-97A0-20510EF0A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4384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61474" name="Text Box 34">
            <a:extLst>
              <a:ext uri="{FF2B5EF4-FFF2-40B4-BE49-F238E27FC236}">
                <a16:creationId xmlns:a16="http://schemas.microsoft.com/office/drawing/2014/main" id="{13FF6C91-9685-4262-9A58-1EB28693A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2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9</a:t>
            </a:r>
          </a:p>
        </p:txBody>
      </p:sp>
      <p:sp>
        <p:nvSpPr>
          <p:cNvPr id="61475" name="Text Box 35">
            <a:extLst>
              <a:ext uri="{FF2B5EF4-FFF2-40B4-BE49-F238E27FC236}">
                <a16:creationId xmlns:a16="http://schemas.microsoft.com/office/drawing/2014/main" id="{699C4843-56F2-4E4E-BE73-ADE01684B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9624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ym typeface="Symbol" panose="05050102010706020507" pitchFamily="18" charset="2"/>
              </a:rPr>
              <a:t></a:t>
            </a:r>
          </a:p>
        </p:txBody>
      </p:sp>
      <p:sp>
        <p:nvSpPr>
          <p:cNvPr id="61476" name="Text Box 36">
            <a:extLst>
              <a:ext uri="{FF2B5EF4-FFF2-40B4-BE49-F238E27FC236}">
                <a16:creationId xmlns:a16="http://schemas.microsoft.com/office/drawing/2014/main" id="{D074AADC-5D0A-4670-97BA-DDC1829B4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672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3</a:t>
            </a:r>
          </a:p>
        </p:txBody>
      </p:sp>
      <p:sp>
        <p:nvSpPr>
          <p:cNvPr id="61477" name="Text Box 37">
            <a:extLst>
              <a:ext uri="{FF2B5EF4-FFF2-40B4-BE49-F238E27FC236}">
                <a16:creationId xmlns:a16="http://schemas.microsoft.com/office/drawing/2014/main" id="{5DFA682B-B29F-4E91-8E9B-6CE2433EE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2672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5</a:t>
            </a:r>
          </a:p>
        </p:txBody>
      </p:sp>
      <p:sp>
        <p:nvSpPr>
          <p:cNvPr id="61478" name="Line 38">
            <a:extLst>
              <a:ext uri="{FF2B5EF4-FFF2-40B4-BE49-F238E27FC236}">
                <a16:creationId xmlns:a16="http://schemas.microsoft.com/office/drawing/2014/main" id="{3013F31F-9683-4ADA-A4E2-79FBF28DB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80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9" name="Text Box 39">
            <a:extLst>
              <a:ext uri="{FF2B5EF4-FFF2-40B4-BE49-F238E27FC236}">
                <a16:creationId xmlns:a16="http://schemas.microsoft.com/office/drawing/2014/main" id="{68673BB6-02DA-4E72-890D-0E499357B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244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4</a:t>
            </a:r>
          </a:p>
        </p:txBody>
      </p:sp>
      <p:sp>
        <p:nvSpPr>
          <p:cNvPr id="61480" name="Text Box 40">
            <a:extLst>
              <a:ext uri="{FF2B5EF4-FFF2-40B4-BE49-F238E27FC236}">
                <a16:creationId xmlns:a16="http://schemas.microsoft.com/office/drawing/2014/main" id="{FD08F8F4-328D-411F-B42E-310C05092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752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61481" name="Text Box 41">
            <a:extLst>
              <a:ext uri="{FF2B5EF4-FFF2-40B4-BE49-F238E27FC236}">
                <a16:creationId xmlns:a16="http://schemas.microsoft.com/office/drawing/2014/main" id="{50078AD1-3148-45C6-845D-15CA3ED00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4384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7</a:t>
            </a:r>
          </a:p>
        </p:txBody>
      </p:sp>
      <p:sp>
        <p:nvSpPr>
          <p:cNvPr id="61482" name="Text Box 42">
            <a:extLst>
              <a:ext uri="{FF2B5EF4-FFF2-40B4-BE49-F238E27FC236}">
                <a16:creationId xmlns:a16="http://schemas.microsoft.com/office/drawing/2014/main" id="{08BD2C43-DB3E-4E83-8038-E84B43585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4384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8</a:t>
            </a:r>
          </a:p>
        </p:txBody>
      </p:sp>
      <p:sp>
        <p:nvSpPr>
          <p:cNvPr id="61483" name="Arc 43">
            <a:extLst>
              <a:ext uri="{FF2B5EF4-FFF2-40B4-BE49-F238E27FC236}">
                <a16:creationId xmlns:a16="http://schemas.microsoft.com/office/drawing/2014/main" id="{A0405DA4-23A5-4C06-887B-CF6F00CE1DBA}"/>
              </a:ext>
            </a:extLst>
          </p:cNvPr>
          <p:cNvSpPr>
            <a:spLocks/>
          </p:cNvSpPr>
          <p:nvPr/>
        </p:nvSpPr>
        <p:spPr bwMode="auto">
          <a:xfrm rot="2361278" flipV="1">
            <a:off x="2438400" y="2209800"/>
            <a:ext cx="268288" cy="220663"/>
          </a:xfrm>
          <a:custGeom>
            <a:avLst/>
            <a:gdLst>
              <a:gd name="G0" fmla="+- 9357 0 0"/>
              <a:gd name="G1" fmla="+- 21600 0 0"/>
              <a:gd name="G2" fmla="+- 21600 0 0"/>
              <a:gd name="T0" fmla="*/ 0 w 30957"/>
              <a:gd name="T1" fmla="*/ 2132 h 27003"/>
              <a:gd name="T2" fmla="*/ 30270 w 30957"/>
              <a:gd name="T3" fmla="*/ 27003 h 27003"/>
              <a:gd name="T4" fmla="*/ 9357 w 30957"/>
              <a:gd name="T5" fmla="*/ 21600 h 27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957" h="27003" fill="none" extrusionOk="0">
                <a:moveTo>
                  <a:pt x="-1" y="2131"/>
                </a:moveTo>
                <a:cubicBezTo>
                  <a:pt x="2919" y="728"/>
                  <a:pt x="6117" y="0"/>
                  <a:pt x="9357" y="0"/>
                </a:cubicBezTo>
                <a:cubicBezTo>
                  <a:pt x="21286" y="0"/>
                  <a:pt x="30957" y="9670"/>
                  <a:pt x="30957" y="21600"/>
                </a:cubicBezTo>
                <a:cubicBezTo>
                  <a:pt x="30957" y="23422"/>
                  <a:pt x="30726" y="25238"/>
                  <a:pt x="30270" y="27003"/>
                </a:cubicBezTo>
              </a:path>
              <a:path w="30957" h="27003" stroke="0" extrusionOk="0">
                <a:moveTo>
                  <a:pt x="-1" y="2131"/>
                </a:moveTo>
                <a:cubicBezTo>
                  <a:pt x="2919" y="728"/>
                  <a:pt x="6117" y="0"/>
                  <a:pt x="9357" y="0"/>
                </a:cubicBezTo>
                <a:cubicBezTo>
                  <a:pt x="21286" y="0"/>
                  <a:pt x="30957" y="9670"/>
                  <a:pt x="30957" y="21600"/>
                </a:cubicBezTo>
                <a:cubicBezTo>
                  <a:pt x="30957" y="23422"/>
                  <a:pt x="30726" y="25238"/>
                  <a:pt x="30270" y="27003"/>
                </a:cubicBezTo>
                <a:lnTo>
                  <a:pt x="935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84" name="Arc 44">
            <a:extLst>
              <a:ext uri="{FF2B5EF4-FFF2-40B4-BE49-F238E27FC236}">
                <a16:creationId xmlns:a16="http://schemas.microsoft.com/office/drawing/2014/main" id="{11ADF29C-CEB3-4D72-B6ED-5E5E44DB6002}"/>
              </a:ext>
            </a:extLst>
          </p:cNvPr>
          <p:cNvSpPr>
            <a:spLocks/>
          </p:cNvSpPr>
          <p:nvPr/>
        </p:nvSpPr>
        <p:spPr bwMode="auto">
          <a:xfrm rot="3367139" flipV="1">
            <a:off x="3175000" y="1320800"/>
            <a:ext cx="1493838" cy="2662238"/>
          </a:xfrm>
          <a:custGeom>
            <a:avLst/>
            <a:gdLst>
              <a:gd name="G0" fmla="+- 8798 0 0"/>
              <a:gd name="G1" fmla="+- 21600 0 0"/>
              <a:gd name="G2" fmla="+- 21600 0 0"/>
              <a:gd name="T0" fmla="*/ 0 w 28763"/>
              <a:gd name="T1" fmla="*/ 1873 h 21600"/>
              <a:gd name="T2" fmla="*/ 28763 w 28763"/>
              <a:gd name="T3" fmla="*/ 13356 h 21600"/>
              <a:gd name="T4" fmla="*/ 8798 w 2876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763" h="21600" fill="none" extrusionOk="0">
                <a:moveTo>
                  <a:pt x="-1" y="1872"/>
                </a:moveTo>
                <a:cubicBezTo>
                  <a:pt x="2768" y="638"/>
                  <a:pt x="5766" y="0"/>
                  <a:pt x="8798" y="0"/>
                </a:cubicBezTo>
                <a:cubicBezTo>
                  <a:pt x="17543" y="0"/>
                  <a:pt x="25425" y="5272"/>
                  <a:pt x="28762" y="13356"/>
                </a:cubicBezTo>
              </a:path>
              <a:path w="28763" h="21600" stroke="0" extrusionOk="0">
                <a:moveTo>
                  <a:pt x="-1" y="1872"/>
                </a:moveTo>
                <a:cubicBezTo>
                  <a:pt x="2768" y="638"/>
                  <a:pt x="5766" y="0"/>
                  <a:pt x="8798" y="0"/>
                </a:cubicBezTo>
                <a:cubicBezTo>
                  <a:pt x="17543" y="0"/>
                  <a:pt x="25425" y="5272"/>
                  <a:pt x="28762" y="13356"/>
                </a:cubicBezTo>
                <a:lnTo>
                  <a:pt x="8798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85" name="Text Box 45">
            <a:extLst>
              <a:ext uri="{FF2B5EF4-FFF2-40B4-BE49-F238E27FC236}">
                <a16:creationId xmlns:a16="http://schemas.microsoft.com/office/drawing/2014/main" id="{689394E2-901D-4F3C-A737-38739B04A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4384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61486" name="Text Box 46">
            <a:extLst>
              <a:ext uri="{FF2B5EF4-FFF2-40B4-BE49-F238E27FC236}">
                <a16:creationId xmlns:a16="http://schemas.microsoft.com/office/drawing/2014/main" id="{6BEF68C6-07E5-432D-BC25-E3307B8EA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816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4</a:t>
            </a:r>
          </a:p>
        </p:txBody>
      </p:sp>
      <p:sp>
        <p:nvSpPr>
          <p:cNvPr id="61487" name="Text Box 47">
            <a:extLst>
              <a:ext uri="{FF2B5EF4-FFF2-40B4-BE49-F238E27FC236}">
                <a16:creationId xmlns:a16="http://schemas.microsoft.com/office/drawing/2014/main" id="{272409CB-5C60-48C5-980D-AB0614E1F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81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61488" name="Text Box 48">
            <a:extLst>
              <a:ext uri="{FF2B5EF4-FFF2-40B4-BE49-F238E27FC236}">
                <a16:creationId xmlns:a16="http://schemas.microsoft.com/office/drawing/2014/main" id="{404AC837-6166-4FDD-83EC-0CFFD7783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8768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ym typeface="Symbol" panose="05050102010706020507" pitchFamily="18" charset="2"/>
              </a:rPr>
              <a:t></a:t>
            </a:r>
          </a:p>
        </p:txBody>
      </p:sp>
      <p:sp>
        <p:nvSpPr>
          <p:cNvPr id="61489" name="Line 49">
            <a:extLst>
              <a:ext uri="{FF2B5EF4-FFF2-40B4-BE49-F238E27FC236}">
                <a16:creationId xmlns:a16="http://schemas.microsoft.com/office/drawing/2014/main" id="{96731129-4DC2-4BD9-9640-09297900A9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715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90" name="Text Box 50">
            <a:extLst>
              <a:ext uri="{FF2B5EF4-FFF2-40B4-BE49-F238E27FC236}">
                <a16:creationId xmlns:a16="http://schemas.microsoft.com/office/drawing/2014/main" id="{9CF4F067-A86D-4EC2-B26D-39573F5B6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6388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61491" name="Text Box 51">
            <a:extLst>
              <a:ext uri="{FF2B5EF4-FFF2-40B4-BE49-F238E27FC236}">
                <a16:creationId xmlns:a16="http://schemas.microsoft.com/office/drawing/2014/main" id="{43C91B92-DFEA-4763-97C9-B4ACFDB93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905000"/>
            <a:ext cx="2286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Если новым неполным делимым является </a:t>
            </a:r>
            <a:r>
              <a:rPr lang="ru-RU" altLang="ru-RU">
                <a:solidFill>
                  <a:srgbClr val="0000FF"/>
                </a:solidFill>
              </a:rPr>
              <a:t>0</a:t>
            </a:r>
            <a:r>
              <a:rPr lang="ru-RU" altLang="ru-RU"/>
              <a:t>, то его переписываем в частное.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47826E-6 L 0 0.29741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61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1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1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1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1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3.3025E-6 L 2.77556E-17 0.29741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61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61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61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61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1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1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1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1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1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1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1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1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1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1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47826E-6 L 0 0.43062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61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5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1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1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1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1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6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61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61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6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61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1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1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1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1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61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1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61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6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6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61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61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61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4" dur="2000"/>
                                        <p:tgtEl>
                                          <p:spTgt spid="6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20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61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61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61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1" grpId="0"/>
      <p:bldP spid="61452" grpId="0"/>
      <p:bldP spid="61453" grpId="0"/>
      <p:bldP spid="61454" grpId="0"/>
      <p:bldP spid="61455" grpId="0"/>
      <p:bldP spid="61461" grpId="0"/>
      <p:bldP spid="61465" grpId="0"/>
      <p:bldP spid="61466" grpId="0"/>
      <p:bldP spid="61467" grpId="0"/>
      <p:bldP spid="61468" grpId="0"/>
      <p:bldP spid="61470" grpId="0"/>
      <p:bldP spid="61471" grpId="0"/>
      <p:bldP spid="61471" grpId="1"/>
      <p:bldP spid="61472" grpId="0"/>
      <p:bldP spid="61472" grpId="1"/>
      <p:bldP spid="61473" grpId="0"/>
      <p:bldP spid="61474" grpId="0"/>
      <p:bldP spid="61474" grpId="1"/>
      <p:bldP spid="61475" grpId="0"/>
      <p:bldP spid="61476" grpId="0"/>
      <p:bldP spid="61477" grpId="0"/>
      <p:bldP spid="61479" grpId="0"/>
      <p:bldP spid="61480" grpId="0"/>
      <p:bldP spid="61480" grpId="1"/>
      <p:bldP spid="61481" grpId="0"/>
      <p:bldP spid="61482" grpId="0"/>
      <p:bldP spid="61485" grpId="0"/>
      <p:bldP spid="61486" grpId="0"/>
      <p:bldP spid="61487" grpId="0"/>
      <p:bldP spid="61488" grpId="0"/>
      <p:bldP spid="61490" grpId="0"/>
      <p:bldP spid="6149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F4CEB269-3E7B-4812-85C9-57344D4945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7162800" cy="533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/>
              <a:t>Письменные приемы деления:</a:t>
            </a:r>
          </a:p>
        </p:txBody>
      </p:sp>
      <p:sp>
        <p:nvSpPr>
          <p:cNvPr id="62467" name="Line 3">
            <a:extLst>
              <a:ext uri="{FF2B5EF4-FFF2-40B4-BE49-F238E27FC236}">
                <a16:creationId xmlns:a16="http://schemas.microsoft.com/office/drawing/2014/main" id="{A57829E2-85C4-4D70-89AB-BD688E3FDC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752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68" name="Line 4">
            <a:extLst>
              <a:ext uri="{FF2B5EF4-FFF2-40B4-BE49-F238E27FC236}">
                <a16:creationId xmlns:a16="http://schemas.microsoft.com/office/drawing/2014/main" id="{7B045FD6-5219-4215-89BA-0C9D73DF08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2362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69" name="Text Box 5">
            <a:extLst>
              <a:ext uri="{FF2B5EF4-FFF2-40B4-BE49-F238E27FC236}">
                <a16:creationId xmlns:a16="http://schemas.microsoft.com/office/drawing/2014/main" id="{74414E15-00AC-4E4B-BAF2-646D7A61A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9</a:t>
            </a:r>
          </a:p>
        </p:txBody>
      </p:sp>
      <p:sp>
        <p:nvSpPr>
          <p:cNvPr id="62470" name="Arc 6">
            <a:extLst>
              <a:ext uri="{FF2B5EF4-FFF2-40B4-BE49-F238E27FC236}">
                <a16:creationId xmlns:a16="http://schemas.microsoft.com/office/drawing/2014/main" id="{3D62B78B-03AC-4A2E-A134-571F83ED9E69}"/>
              </a:ext>
            </a:extLst>
          </p:cNvPr>
          <p:cNvSpPr>
            <a:spLocks/>
          </p:cNvSpPr>
          <p:nvPr/>
        </p:nvSpPr>
        <p:spPr bwMode="auto">
          <a:xfrm rot="3505778" flipV="1">
            <a:off x="1095375" y="1952625"/>
            <a:ext cx="398463" cy="455613"/>
          </a:xfrm>
          <a:custGeom>
            <a:avLst/>
            <a:gdLst>
              <a:gd name="G0" fmla="+- 0 0 0"/>
              <a:gd name="G1" fmla="+- 20684 0 0"/>
              <a:gd name="G2" fmla="+- 21600 0 0"/>
              <a:gd name="T0" fmla="*/ 6224 w 21600"/>
              <a:gd name="T1" fmla="*/ 0 h 25274"/>
              <a:gd name="T2" fmla="*/ 21107 w 21600"/>
              <a:gd name="T3" fmla="*/ 25274 h 25274"/>
              <a:gd name="T4" fmla="*/ 0 w 21600"/>
              <a:gd name="T5" fmla="*/ 20684 h 25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274" fill="none" extrusionOk="0">
                <a:moveTo>
                  <a:pt x="6223" y="0"/>
                </a:moveTo>
                <a:cubicBezTo>
                  <a:pt x="15351" y="2746"/>
                  <a:pt x="21600" y="11151"/>
                  <a:pt x="21600" y="20684"/>
                </a:cubicBezTo>
                <a:cubicBezTo>
                  <a:pt x="21600" y="22227"/>
                  <a:pt x="21434" y="23765"/>
                  <a:pt x="21106" y="25273"/>
                </a:cubicBezTo>
              </a:path>
              <a:path w="21600" h="25274" stroke="0" extrusionOk="0">
                <a:moveTo>
                  <a:pt x="6223" y="0"/>
                </a:moveTo>
                <a:cubicBezTo>
                  <a:pt x="15351" y="2746"/>
                  <a:pt x="21600" y="11151"/>
                  <a:pt x="21600" y="20684"/>
                </a:cubicBezTo>
                <a:cubicBezTo>
                  <a:pt x="21600" y="22227"/>
                  <a:pt x="21434" y="23765"/>
                  <a:pt x="21106" y="25273"/>
                </a:cubicBezTo>
                <a:lnTo>
                  <a:pt x="0" y="2068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2471" name="Text Box 7">
            <a:extLst>
              <a:ext uri="{FF2B5EF4-FFF2-40B4-BE49-F238E27FC236}">
                <a16:creationId xmlns:a16="http://schemas.microsoft.com/office/drawing/2014/main" id="{BB2FD593-6F25-4156-8B2B-331C9CACF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908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неполное делимое</a:t>
            </a:r>
          </a:p>
        </p:txBody>
      </p:sp>
      <p:sp>
        <p:nvSpPr>
          <p:cNvPr id="62472" name="Line 8">
            <a:extLst>
              <a:ext uri="{FF2B5EF4-FFF2-40B4-BE49-F238E27FC236}">
                <a16:creationId xmlns:a16="http://schemas.microsoft.com/office/drawing/2014/main" id="{BB424B28-E37D-4954-A8DC-56FF54EE98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2362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73" name="Text Box 9">
            <a:extLst>
              <a:ext uri="{FF2B5EF4-FFF2-40B4-BE49-F238E27FC236}">
                <a16:creationId xmlns:a16="http://schemas.microsoft.com/office/drawing/2014/main" id="{5600680B-40AA-4478-A84B-239BE9BD6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514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2474" name="Arc 10">
            <a:extLst>
              <a:ext uri="{FF2B5EF4-FFF2-40B4-BE49-F238E27FC236}">
                <a16:creationId xmlns:a16="http://schemas.microsoft.com/office/drawing/2014/main" id="{F8B68E8C-873F-475B-9DAB-F6B60B540F08}"/>
              </a:ext>
            </a:extLst>
          </p:cNvPr>
          <p:cNvSpPr>
            <a:spLocks/>
          </p:cNvSpPr>
          <p:nvPr/>
        </p:nvSpPr>
        <p:spPr bwMode="auto">
          <a:xfrm rot="2821208" flipV="1">
            <a:off x="3193256" y="2597944"/>
            <a:ext cx="312738" cy="298450"/>
          </a:xfrm>
          <a:custGeom>
            <a:avLst/>
            <a:gdLst>
              <a:gd name="G0" fmla="+- 0 0 0"/>
              <a:gd name="G1" fmla="+- 20779 0 0"/>
              <a:gd name="G2" fmla="+- 21600 0 0"/>
              <a:gd name="T0" fmla="*/ 5900 w 20882"/>
              <a:gd name="T1" fmla="*/ 0 h 20779"/>
              <a:gd name="T2" fmla="*/ 20882 w 20882"/>
              <a:gd name="T3" fmla="*/ 15255 h 20779"/>
              <a:gd name="T4" fmla="*/ 0 w 20882"/>
              <a:gd name="T5" fmla="*/ 20779 h 207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82" h="20779" fill="none" extrusionOk="0">
                <a:moveTo>
                  <a:pt x="5899" y="0"/>
                </a:moveTo>
                <a:cubicBezTo>
                  <a:pt x="13236" y="2083"/>
                  <a:pt x="18931" y="7881"/>
                  <a:pt x="20881" y="15255"/>
                </a:cubicBezTo>
              </a:path>
              <a:path w="20882" h="20779" stroke="0" extrusionOk="0">
                <a:moveTo>
                  <a:pt x="5899" y="0"/>
                </a:moveTo>
                <a:cubicBezTo>
                  <a:pt x="13236" y="2083"/>
                  <a:pt x="18931" y="7881"/>
                  <a:pt x="20881" y="15255"/>
                </a:cubicBezTo>
                <a:lnTo>
                  <a:pt x="0" y="2077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2475" name="Text Box 11">
            <a:extLst>
              <a:ext uri="{FF2B5EF4-FFF2-40B4-BE49-F238E27FC236}">
                <a16:creationId xmlns:a16="http://schemas.microsoft.com/office/drawing/2014/main" id="{3296D864-F7AC-4C27-B775-05F982D59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7526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62476" name="Text Box 12">
            <a:extLst>
              <a:ext uri="{FF2B5EF4-FFF2-40B4-BE49-F238E27FC236}">
                <a16:creationId xmlns:a16="http://schemas.microsoft.com/office/drawing/2014/main" id="{3525FE78-52BE-4446-9BFE-C78D918B5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7526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1</a:t>
            </a:r>
          </a:p>
        </p:txBody>
      </p:sp>
      <p:sp>
        <p:nvSpPr>
          <p:cNvPr id="62477" name="Text Box 13">
            <a:extLst>
              <a:ext uri="{FF2B5EF4-FFF2-40B4-BE49-F238E27FC236}">
                <a16:creationId xmlns:a16="http://schemas.microsoft.com/office/drawing/2014/main" id="{58390A70-327C-45F6-9056-0665F7E64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752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8</a:t>
            </a:r>
          </a:p>
        </p:txBody>
      </p:sp>
      <p:sp>
        <p:nvSpPr>
          <p:cNvPr id="62478" name="Text Box 14">
            <a:extLst>
              <a:ext uri="{FF2B5EF4-FFF2-40B4-BE49-F238E27FC236}">
                <a16:creationId xmlns:a16="http://schemas.microsoft.com/office/drawing/2014/main" id="{5868FA84-E211-4B35-B110-02DF95680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7526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9</a:t>
            </a:r>
          </a:p>
        </p:txBody>
      </p:sp>
      <p:sp>
        <p:nvSpPr>
          <p:cNvPr id="62479" name="Text Box 15">
            <a:extLst>
              <a:ext uri="{FF2B5EF4-FFF2-40B4-BE49-F238E27FC236}">
                <a16:creationId xmlns:a16="http://schemas.microsoft.com/office/drawing/2014/main" id="{558E698D-5D41-470F-8679-092BCB654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7526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9</a:t>
            </a:r>
          </a:p>
        </p:txBody>
      </p:sp>
      <p:sp>
        <p:nvSpPr>
          <p:cNvPr id="62480" name="Text Box 16">
            <a:extLst>
              <a:ext uri="{FF2B5EF4-FFF2-40B4-BE49-F238E27FC236}">
                <a16:creationId xmlns:a16="http://schemas.microsoft.com/office/drawing/2014/main" id="{FCFF7B27-2259-44AB-8740-A106C301B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581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2481" name="Oval 17">
            <a:extLst>
              <a:ext uri="{FF2B5EF4-FFF2-40B4-BE49-F238E27FC236}">
                <a16:creationId xmlns:a16="http://schemas.microsoft.com/office/drawing/2014/main" id="{A457E6CB-AD16-4FE5-8F56-F00B86363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667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2482" name="Text Box 18">
            <a:extLst>
              <a:ext uri="{FF2B5EF4-FFF2-40B4-BE49-F238E27FC236}">
                <a16:creationId xmlns:a16="http://schemas.microsoft.com/office/drawing/2014/main" id="{5823A504-4346-4988-8D84-D0C1AE24C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514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2483" name="Oval 19">
            <a:extLst>
              <a:ext uri="{FF2B5EF4-FFF2-40B4-BE49-F238E27FC236}">
                <a16:creationId xmlns:a16="http://schemas.microsoft.com/office/drawing/2014/main" id="{AD4F06C0-9C4D-4B41-87F9-179E231E2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667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2484" name="Text Box 20">
            <a:extLst>
              <a:ext uri="{FF2B5EF4-FFF2-40B4-BE49-F238E27FC236}">
                <a16:creationId xmlns:a16="http://schemas.microsoft.com/office/drawing/2014/main" id="{8E730650-EFD4-4E4B-9903-1ED7E3904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514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2485" name="Oval 21">
            <a:extLst>
              <a:ext uri="{FF2B5EF4-FFF2-40B4-BE49-F238E27FC236}">
                <a16:creationId xmlns:a16="http://schemas.microsoft.com/office/drawing/2014/main" id="{6CE12EBC-9FC0-4708-8B0B-EC101E67D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667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2486" name="Text Box 22">
            <a:extLst>
              <a:ext uri="{FF2B5EF4-FFF2-40B4-BE49-F238E27FC236}">
                <a16:creationId xmlns:a16="http://schemas.microsoft.com/office/drawing/2014/main" id="{FE4104FB-CFDB-4805-960C-B019CF444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4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4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5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/>
      <p:bldP spid="62471" grpId="1"/>
      <p:bldP spid="62473" grpId="0"/>
      <p:bldP spid="62473" grpId="1"/>
      <p:bldP spid="62473" grpId="2"/>
      <p:bldP spid="62473" grpId="3"/>
      <p:bldP spid="62475" grpId="0"/>
      <p:bldP spid="62475" grpId="1"/>
      <p:bldP spid="62475" grpId="2"/>
      <p:bldP spid="62476" grpId="0"/>
      <p:bldP spid="62476" grpId="1"/>
      <p:bldP spid="62476" grpId="2"/>
      <p:bldP spid="62479" grpId="0"/>
      <p:bldP spid="62479" grpId="1"/>
      <p:bldP spid="62479" grpId="2"/>
      <p:bldP spid="62482" grpId="0"/>
      <p:bldP spid="6248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050B0CE3-1FCB-45DB-9545-B7DE1C8A65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162800" cy="533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/>
              <a:t>Письменные приемы деления:</a:t>
            </a:r>
          </a:p>
        </p:txBody>
      </p:sp>
      <p:sp>
        <p:nvSpPr>
          <p:cNvPr id="63491" name="Line 3">
            <a:extLst>
              <a:ext uri="{FF2B5EF4-FFF2-40B4-BE49-F238E27FC236}">
                <a16:creationId xmlns:a16="http://schemas.microsoft.com/office/drawing/2014/main" id="{4772349D-2FD7-4E37-BCE6-40AC9A82DE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752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3492" name="Line 4">
            <a:extLst>
              <a:ext uri="{FF2B5EF4-FFF2-40B4-BE49-F238E27FC236}">
                <a16:creationId xmlns:a16="http://schemas.microsoft.com/office/drawing/2014/main" id="{9768293B-C6B4-4F57-9BAE-07FFA8B6A8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2438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3493" name="Text Box 5">
            <a:extLst>
              <a:ext uri="{FF2B5EF4-FFF2-40B4-BE49-F238E27FC236}">
                <a16:creationId xmlns:a16="http://schemas.microsoft.com/office/drawing/2014/main" id="{D2698555-8F14-4976-840D-537A313FE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63494" name="Text Box 6">
            <a:extLst>
              <a:ext uri="{FF2B5EF4-FFF2-40B4-BE49-F238E27FC236}">
                <a16:creationId xmlns:a16="http://schemas.microsoft.com/office/drawing/2014/main" id="{30BF63A9-44DC-4ECC-94C0-FC3ACBC3B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581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3495" name="Text Box 7">
            <a:extLst>
              <a:ext uri="{FF2B5EF4-FFF2-40B4-BE49-F238E27FC236}">
                <a16:creationId xmlns:a16="http://schemas.microsoft.com/office/drawing/2014/main" id="{9428242D-EABF-4A69-8552-5E74BE0B2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526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89</a:t>
            </a:r>
            <a:r>
              <a:rPr lang="ru-RU" altLang="ru-RU" sz="3600"/>
              <a:t>190</a:t>
            </a:r>
          </a:p>
        </p:txBody>
      </p:sp>
      <p:sp>
        <p:nvSpPr>
          <p:cNvPr id="63496" name="Text Box 8">
            <a:extLst>
              <a:ext uri="{FF2B5EF4-FFF2-40B4-BE49-F238E27FC236}">
                <a16:creationId xmlns:a16="http://schemas.microsoft.com/office/drawing/2014/main" id="{15826267-F85D-4989-ACFF-E221CBFB7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63497" name="Text Box 9">
            <a:extLst>
              <a:ext uri="{FF2B5EF4-FFF2-40B4-BE49-F238E27FC236}">
                <a16:creationId xmlns:a16="http://schemas.microsoft.com/office/drawing/2014/main" id="{E699A7E4-E6FD-4DB6-A6DE-F8B470C15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505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3498" name="Text Box 10">
            <a:extLst>
              <a:ext uri="{FF2B5EF4-FFF2-40B4-BE49-F238E27FC236}">
                <a16:creationId xmlns:a16="http://schemas.microsoft.com/office/drawing/2014/main" id="{BD710E37-B2C3-4255-A17E-738F27403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3499" name="Text Box 11">
            <a:extLst>
              <a:ext uri="{FF2B5EF4-FFF2-40B4-BE49-F238E27FC236}">
                <a16:creationId xmlns:a16="http://schemas.microsoft.com/office/drawing/2014/main" id="{D4788125-1222-47C8-8FEC-0FA38FCE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3500" name="Text Box 12">
            <a:extLst>
              <a:ext uri="{FF2B5EF4-FFF2-40B4-BE49-F238E27FC236}">
                <a16:creationId xmlns:a16="http://schemas.microsoft.com/office/drawing/2014/main" id="{9B99C336-9700-426A-AFDD-9918B0A62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3503" name="Text Box 15">
            <a:extLst>
              <a:ext uri="{FF2B5EF4-FFF2-40B4-BE49-F238E27FC236}">
                <a16:creationId xmlns:a16="http://schemas.microsoft.com/office/drawing/2014/main" id="{9D549A14-8B1A-43EA-8C9B-04A31C4B9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ym typeface="Symbol" panose="05050102010706020507" pitchFamily="18" charset="2"/>
              </a:rPr>
              <a:t></a:t>
            </a:r>
          </a:p>
        </p:txBody>
      </p:sp>
      <p:sp>
        <p:nvSpPr>
          <p:cNvPr id="63504" name="Text Box 16">
            <a:extLst>
              <a:ext uri="{FF2B5EF4-FFF2-40B4-BE49-F238E27FC236}">
                <a16:creationId xmlns:a16="http://schemas.microsoft.com/office/drawing/2014/main" id="{609D6ABA-BE00-46ED-8465-6546759EC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098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81</a:t>
            </a:r>
          </a:p>
        </p:txBody>
      </p:sp>
      <p:sp>
        <p:nvSpPr>
          <p:cNvPr id="63505" name="Line 17">
            <a:extLst>
              <a:ext uri="{FF2B5EF4-FFF2-40B4-BE49-F238E27FC236}">
                <a16:creationId xmlns:a16="http://schemas.microsoft.com/office/drawing/2014/main" id="{28EF603B-394F-4CF4-9211-78028D6F58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3506" name="Text Box 18">
            <a:extLst>
              <a:ext uri="{FF2B5EF4-FFF2-40B4-BE49-F238E27FC236}">
                <a16:creationId xmlns:a16="http://schemas.microsoft.com/office/drawing/2014/main" id="{9D24C843-FDDC-4499-9EBC-1EC0F14AE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7432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63507" name="Text Box 19">
            <a:extLst>
              <a:ext uri="{FF2B5EF4-FFF2-40B4-BE49-F238E27FC236}">
                <a16:creationId xmlns:a16="http://schemas.microsoft.com/office/drawing/2014/main" id="{5BF1AF12-BBC8-4D33-9437-7BC25E4B7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209800"/>
            <a:ext cx="2057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/>
              <a:t>Остаток меньше делителя 9!</a:t>
            </a:r>
          </a:p>
        </p:txBody>
      </p:sp>
      <p:sp>
        <p:nvSpPr>
          <p:cNvPr id="63508" name="Text Box 20">
            <a:extLst>
              <a:ext uri="{FF2B5EF4-FFF2-40B4-BE49-F238E27FC236}">
                <a16:creationId xmlns:a16="http://schemas.microsoft.com/office/drawing/2014/main" id="{424CAC58-6A70-4491-A1AB-DF064634D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6" grpId="0"/>
      <p:bldP spid="63503" grpId="0"/>
      <p:bldP spid="63504" grpId="0"/>
      <p:bldP spid="63506" grpId="0"/>
      <p:bldP spid="63507" grpId="0"/>
      <p:bldP spid="6350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6CAF0447-5290-4ECB-AA75-69CB36FF3A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7162800" cy="533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/>
              <a:t>Письменные приемы деления:</a:t>
            </a:r>
          </a:p>
        </p:txBody>
      </p:sp>
      <p:sp>
        <p:nvSpPr>
          <p:cNvPr id="64515" name="Line 3">
            <a:extLst>
              <a:ext uri="{FF2B5EF4-FFF2-40B4-BE49-F238E27FC236}">
                <a16:creationId xmlns:a16="http://schemas.microsoft.com/office/drawing/2014/main" id="{2ED4F7B5-89FC-4FBC-A667-050AA6C0E6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828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516" name="Line 4">
            <a:extLst>
              <a:ext uri="{FF2B5EF4-FFF2-40B4-BE49-F238E27FC236}">
                <a16:creationId xmlns:a16="http://schemas.microsoft.com/office/drawing/2014/main" id="{464AF4FB-A26F-4EC8-A1D5-848C39DE45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2362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517" name="Text Box 5">
            <a:extLst>
              <a:ext uri="{FF2B5EF4-FFF2-40B4-BE49-F238E27FC236}">
                <a16:creationId xmlns:a16="http://schemas.microsoft.com/office/drawing/2014/main" id="{85C56700-2B45-4D06-882B-1DFE3BD48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64518" name="Text Box 6">
            <a:extLst>
              <a:ext uri="{FF2B5EF4-FFF2-40B4-BE49-F238E27FC236}">
                <a16:creationId xmlns:a16="http://schemas.microsoft.com/office/drawing/2014/main" id="{B362D67B-C9DE-47B9-B8F7-14D574FA6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581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4519" name="Text Box 7">
            <a:extLst>
              <a:ext uri="{FF2B5EF4-FFF2-40B4-BE49-F238E27FC236}">
                <a16:creationId xmlns:a16="http://schemas.microsoft.com/office/drawing/2014/main" id="{D6AB07F7-DE4D-40E7-AD4B-8BF926B2C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52600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89190</a:t>
            </a:r>
          </a:p>
        </p:txBody>
      </p:sp>
      <p:sp>
        <p:nvSpPr>
          <p:cNvPr id="64520" name="Text Box 8">
            <a:extLst>
              <a:ext uri="{FF2B5EF4-FFF2-40B4-BE49-F238E27FC236}">
                <a16:creationId xmlns:a16="http://schemas.microsoft.com/office/drawing/2014/main" id="{E91E0018-99EF-459E-8334-1954C99F2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64521" name="Text Box 9">
            <a:extLst>
              <a:ext uri="{FF2B5EF4-FFF2-40B4-BE49-F238E27FC236}">
                <a16:creationId xmlns:a16="http://schemas.microsoft.com/office/drawing/2014/main" id="{63665C7C-8EE2-4784-B748-E7D094C53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4522" name="Text Box 10">
            <a:extLst>
              <a:ext uri="{FF2B5EF4-FFF2-40B4-BE49-F238E27FC236}">
                <a16:creationId xmlns:a16="http://schemas.microsoft.com/office/drawing/2014/main" id="{37019A08-EC5F-42C2-A110-52D9D6BFC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505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4523" name="Text Box 11">
            <a:extLst>
              <a:ext uri="{FF2B5EF4-FFF2-40B4-BE49-F238E27FC236}">
                <a16:creationId xmlns:a16="http://schemas.microsoft.com/office/drawing/2014/main" id="{943D8BF6-44AB-449D-AA2F-8F5073B97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4524" name="Text Box 12">
            <a:extLst>
              <a:ext uri="{FF2B5EF4-FFF2-40B4-BE49-F238E27FC236}">
                <a16:creationId xmlns:a16="http://schemas.microsoft.com/office/drawing/2014/main" id="{79CA4DE7-E14D-4743-8935-B262E7922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4525" name="Text Box 13">
            <a:extLst>
              <a:ext uri="{FF2B5EF4-FFF2-40B4-BE49-F238E27FC236}">
                <a16:creationId xmlns:a16="http://schemas.microsoft.com/office/drawing/2014/main" id="{02154F42-7E6F-4718-A61F-D286510BD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0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 Black" panose="020B0A04020102020204" pitchFamily="34" charset="0"/>
              </a:rPr>
              <a:t>●</a:t>
            </a:r>
          </a:p>
        </p:txBody>
      </p:sp>
      <p:sp>
        <p:nvSpPr>
          <p:cNvPr id="64526" name="Text Box 14">
            <a:extLst>
              <a:ext uri="{FF2B5EF4-FFF2-40B4-BE49-F238E27FC236}">
                <a16:creationId xmlns:a16="http://schemas.microsoft.com/office/drawing/2014/main" id="{F02F8B20-5809-4A42-B8EC-D6CEBBB93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ym typeface="Symbol" panose="05050102010706020507" pitchFamily="18" charset="2"/>
              </a:rPr>
              <a:t></a:t>
            </a:r>
          </a:p>
        </p:txBody>
      </p:sp>
      <p:sp>
        <p:nvSpPr>
          <p:cNvPr id="64527" name="Text Box 15">
            <a:extLst>
              <a:ext uri="{FF2B5EF4-FFF2-40B4-BE49-F238E27FC236}">
                <a16:creationId xmlns:a16="http://schemas.microsoft.com/office/drawing/2014/main" id="{55EE9372-BED4-4EB2-B297-1FB7EAAD8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098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81</a:t>
            </a:r>
          </a:p>
        </p:txBody>
      </p:sp>
      <p:sp>
        <p:nvSpPr>
          <p:cNvPr id="64528" name="Line 16">
            <a:extLst>
              <a:ext uri="{FF2B5EF4-FFF2-40B4-BE49-F238E27FC236}">
                <a16:creationId xmlns:a16="http://schemas.microsoft.com/office/drawing/2014/main" id="{1E2B6D70-55B1-46CD-B042-19BF1C0DCB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819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529" name="Text Box 17">
            <a:extLst>
              <a:ext uri="{FF2B5EF4-FFF2-40B4-BE49-F238E27FC236}">
                <a16:creationId xmlns:a16="http://schemas.microsoft.com/office/drawing/2014/main" id="{12F56A47-21C3-4443-AD36-12F589124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4384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9</a:t>
            </a:r>
          </a:p>
        </p:txBody>
      </p:sp>
      <p:sp>
        <p:nvSpPr>
          <p:cNvPr id="64530" name="Line 18">
            <a:extLst>
              <a:ext uri="{FF2B5EF4-FFF2-40B4-BE49-F238E27FC236}">
                <a16:creationId xmlns:a16="http://schemas.microsoft.com/office/drawing/2014/main" id="{A6B553D4-0378-41F6-A09D-B8A34CD11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286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531" name="Line 19">
            <a:extLst>
              <a:ext uri="{FF2B5EF4-FFF2-40B4-BE49-F238E27FC236}">
                <a16:creationId xmlns:a16="http://schemas.microsoft.com/office/drawing/2014/main" id="{9D1FF07D-7857-43C2-ADA0-90C0994938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286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532" name="Text Box 20">
            <a:extLst>
              <a:ext uri="{FF2B5EF4-FFF2-40B4-BE49-F238E27FC236}">
                <a16:creationId xmlns:a16="http://schemas.microsoft.com/office/drawing/2014/main" id="{11D42D5E-0DCD-4DA7-9DB7-23A8F3EEA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8956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ym typeface="Symbol" panose="05050102010706020507" pitchFamily="18" charset="2"/>
              </a:rPr>
              <a:t></a:t>
            </a:r>
          </a:p>
        </p:txBody>
      </p:sp>
      <p:sp>
        <p:nvSpPr>
          <p:cNvPr id="64533" name="Text Box 21">
            <a:extLst>
              <a:ext uri="{FF2B5EF4-FFF2-40B4-BE49-F238E27FC236}">
                <a16:creationId xmlns:a16="http://schemas.microsoft.com/office/drawing/2014/main" id="{E1AA70D0-9F4C-4D30-8416-7F1034365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7432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64534" name="Text Box 22">
            <a:extLst>
              <a:ext uri="{FF2B5EF4-FFF2-40B4-BE49-F238E27FC236}">
                <a16:creationId xmlns:a16="http://schemas.microsoft.com/office/drawing/2014/main" id="{3B85F666-825C-4EFB-8C5D-07A96F344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200400"/>
            <a:ext cx="91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olidFill>
                  <a:srgbClr val="0000FF"/>
                </a:solidFill>
              </a:rPr>
              <a:t>81</a:t>
            </a:r>
          </a:p>
        </p:txBody>
      </p:sp>
      <p:sp>
        <p:nvSpPr>
          <p:cNvPr id="64535" name="Line 23">
            <a:extLst>
              <a:ext uri="{FF2B5EF4-FFF2-40B4-BE49-F238E27FC236}">
                <a16:creationId xmlns:a16="http://schemas.microsoft.com/office/drawing/2014/main" id="{9385092E-3665-443E-89F3-DEC265F40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536" name="Text Box 24">
            <a:extLst>
              <a:ext uri="{FF2B5EF4-FFF2-40B4-BE49-F238E27FC236}">
                <a16:creationId xmlns:a16="http://schemas.microsoft.com/office/drawing/2014/main" id="{C3AB7E68-99C3-4CE7-9A10-A90376D07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7338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64537" name="Text Box 25">
            <a:extLst>
              <a:ext uri="{FF2B5EF4-FFF2-40B4-BE49-F238E27FC236}">
                <a16:creationId xmlns:a16="http://schemas.microsoft.com/office/drawing/2014/main" id="{55B22F20-6FC5-4A49-99F9-942DB64A0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752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1</a:t>
            </a:r>
          </a:p>
        </p:txBody>
      </p:sp>
      <p:sp>
        <p:nvSpPr>
          <p:cNvPr id="64538" name="Text Box 26">
            <a:extLst>
              <a:ext uri="{FF2B5EF4-FFF2-40B4-BE49-F238E27FC236}">
                <a16:creationId xmlns:a16="http://schemas.microsoft.com/office/drawing/2014/main" id="{78114F13-9D73-4F86-A6DF-9A53A4F9A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4384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1</a:t>
            </a:r>
          </a:p>
        </p:txBody>
      </p:sp>
      <p:sp>
        <p:nvSpPr>
          <p:cNvPr id="64539" name="Text Box 27">
            <a:extLst>
              <a:ext uri="{FF2B5EF4-FFF2-40B4-BE49-F238E27FC236}">
                <a16:creationId xmlns:a16="http://schemas.microsoft.com/office/drawing/2014/main" id="{019B315A-E937-42A7-BBB1-BE9852084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2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9</a:t>
            </a:r>
          </a:p>
        </p:txBody>
      </p:sp>
      <p:sp>
        <p:nvSpPr>
          <p:cNvPr id="64540" name="Text Box 28">
            <a:extLst>
              <a:ext uri="{FF2B5EF4-FFF2-40B4-BE49-F238E27FC236}">
                <a16:creationId xmlns:a16="http://schemas.microsoft.com/office/drawing/2014/main" id="{98E1E8E3-D69F-4766-A1A6-F209474E7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9624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>
                <a:sym typeface="Symbol" panose="05050102010706020507" pitchFamily="18" charset="2"/>
              </a:rPr>
              <a:t></a:t>
            </a:r>
          </a:p>
        </p:txBody>
      </p:sp>
      <p:sp>
        <p:nvSpPr>
          <p:cNvPr id="64541" name="Text Box 29">
            <a:extLst>
              <a:ext uri="{FF2B5EF4-FFF2-40B4-BE49-F238E27FC236}">
                <a16:creationId xmlns:a16="http://schemas.microsoft.com/office/drawing/2014/main" id="{16F5A538-E005-47BE-B10B-2ECC3725A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2672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9</a:t>
            </a:r>
          </a:p>
        </p:txBody>
      </p:sp>
      <p:sp>
        <p:nvSpPr>
          <p:cNvPr id="64542" name="Line 30">
            <a:extLst>
              <a:ext uri="{FF2B5EF4-FFF2-40B4-BE49-F238E27FC236}">
                <a16:creationId xmlns:a16="http://schemas.microsoft.com/office/drawing/2014/main" id="{39B122BC-64FA-40C9-BC49-53CCC1184A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80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543" name="Text Box 31">
            <a:extLst>
              <a:ext uri="{FF2B5EF4-FFF2-40B4-BE49-F238E27FC236}">
                <a16:creationId xmlns:a16="http://schemas.microsoft.com/office/drawing/2014/main" id="{9F036273-B5E7-4023-8ADA-E7E9D11EB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244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64544" name="Arc 32">
            <a:extLst>
              <a:ext uri="{FF2B5EF4-FFF2-40B4-BE49-F238E27FC236}">
                <a16:creationId xmlns:a16="http://schemas.microsoft.com/office/drawing/2014/main" id="{996263F9-6ED4-4F09-8A70-6B6065468222}"/>
              </a:ext>
            </a:extLst>
          </p:cNvPr>
          <p:cNvSpPr>
            <a:spLocks/>
          </p:cNvSpPr>
          <p:nvPr/>
        </p:nvSpPr>
        <p:spPr bwMode="auto">
          <a:xfrm rot="2361278" flipV="1">
            <a:off x="2133600" y="2209800"/>
            <a:ext cx="268288" cy="220663"/>
          </a:xfrm>
          <a:custGeom>
            <a:avLst/>
            <a:gdLst>
              <a:gd name="G0" fmla="+- 9357 0 0"/>
              <a:gd name="G1" fmla="+- 21600 0 0"/>
              <a:gd name="G2" fmla="+- 21600 0 0"/>
              <a:gd name="T0" fmla="*/ 0 w 30957"/>
              <a:gd name="T1" fmla="*/ 2132 h 27003"/>
              <a:gd name="T2" fmla="*/ 30270 w 30957"/>
              <a:gd name="T3" fmla="*/ 27003 h 27003"/>
              <a:gd name="T4" fmla="*/ 9357 w 30957"/>
              <a:gd name="T5" fmla="*/ 21600 h 27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957" h="27003" fill="none" extrusionOk="0">
                <a:moveTo>
                  <a:pt x="-1" y="2131"/>
                </a:moveTo>
                <a:cubicBezTo>
                  <a:pt x="2919" y="728"/>
                  <a:pt x="6117" y="0"/>
                  <a:pt x="9357" y="0"/>
                </a:cubicBezTo>
                <a:cubicBezTo>
                  <a:pt x="21286" y="0"/>
                  <a:pt x="30957" y="9670"/>
                  <a:pt x="30957" y="21600"/>
                </a:cubicBezTo>
                <a:cubicBezTo>
                  <a:pt x="30957" y="23422"/>
                  <a:pt x="30726" y="25238"/>
                  <a:pt x="30270" y="27003"/>
                </a:cubicBezTo>
              </a:path>
              <a:path w="30957" h="27003" stroke="0" extrusionOk="0">
                <a:moveTo>
                  <a:pt x="-1" y="2131"/>
                </a:moveTo>
                <a:cubicBezTo>
                  <a:pt x="2919" y="728"/>
                  <a:pt x="6117" y="0"/>
                  <a:pt x="9357" y="0"/>
                </a:cubicBezTo>
                <a:cubicBezTo>
                  <a:pt x="21286" y="0"/>
                  <a:pt x="30957" y="9670"/>
                  <a:pt x="30957" y="21600"/>
                </a:cubicBezTo>
                <a:cubicBezTo>
                  <a:pt x="30957" y="23422"/>
                  <a:pt x="30726" y="25238"/>
                  <a:pt x="30270" y="27003"/>
                </a:cubicBezTo>
                <a:lnTo>
                  <a:pt x="935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45" name="Arc 33">
            <a:extLst>
              <a:ext uri="{FF2B5EF4-FFF2-40B4-BE49-F238E27FC236}">
                <a16:creationId xmlns:a16="http://schemas.microsoft.com/office/drawing/2014/main" id="{F4459B12-2475-4A36-A48D-9D035A7E16E6}"/>
              </a:ext>
            </a:extLst>
          </p:cNvPr>
          <p:cNvSpPr>
            <a:spLocks/>
          </p:cNvSpPr>
          <p:nvPr/>
        </p:nvSpPr>
        <p:spPr bwMode="auto">
          <a:xfrm rot="3367139" flipV="1">
            <a:off x="2609850" y="1555750"/>
            <a:ext cx="1400175" cy="2028825"/>
          </a:xfrm>
          <a:custGeom>
            <a:avLst/>
            <a:gdLst>
              <a:gd name="G0" fmla="+- 8798 0 0"/>
              <a:gd name="G1" fmla="+- 21600 0 0"/>
              <a:gd name="G2" fmla="+- 21600 0 0"/>
              <a:gd name="T0" fmla="*/ 0 w 28763"/>
              <a:gd name="T1" fmla="*/ 1873 h 21600"/>
              <a:gd name="T2" fmla="*/ 28763 w 28763"/>
              <a:gd name="T3" fmla="*/ 13356 h 21600"/>
              <a:gd name="T4" fmla="*/ 8798 w 2876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763" h="21600" fill="none" extrusionOk="0">
                <a:moveTo>
                  <a:pt x="-1" y="1872"/>
                </a:moveTo>
                <a:cubicBezTo>
                  <a:pt x="2768" y="638"/>
                  <a:pt x="5766" y="0"/>
                  <a:pt x="8798" y="0"/>
                </a:cubicBezTo>
                <a:cubicBezTo>
                  <a:pt x="17543" y="0"/>
                  <a:pt x="25425" y="5272"/>
                  <a:pt x="28762" y="13356"/>
                </a:cubicBezTo>
              </a:path>
              <a:path w="28763" h="21600" stroke="0" extrusionOk="0">
                <a:moveTo>
                  <a:pt x="-1" y="1872"/>
                </a:moveTo>
                <a:cubicBezTo>
                  <a:pt x="2768" y="638"/>
                  <a:pt x="5766" y="0"/>
                  <a:pt x="8798" y="0"/>
                </a:cubicBezTo>
                <a:cubicBezTo>
                  <a:pt x="17543" y="0"/>
                  <a:pt x="25425" y="5272"/>
                  <a:pt x="28762" y="13356"/>
                </a:cubicBezTo>
                <a:lnTo>
                  <a:pt x="8798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46" name="Text Box 34">
            <a:extLst>
              <a:ext uri="{FF2B5EF4-FFF2-40B4-BE49-F238E27FC236}">
                <a16:creationId xmlns:a16="http://schemas.microsoft.com/office/drawing/2014/main" id="{CD0E9475-F58C-430A-94F8-DD6A4814B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4384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/>
              <a:t>0</a:t>
            </a:r>
          </a:p>
        </p:txBody>
      </p:sp>
      <p:sp>
        <p:nvSpPr>
          <p:cNvPr id="64547" name="Text Box 35">
            <a:extLst>
              <a:ext uri="{FF2B5EF4-FFF2-40B4-BE49-F238E27FC236}">
                <a16:creationId xmlns:a16="http://schemas.microsoft.com/office/drawing/2014/main" id="{64D1D95C-EA9E-48FE-BF1A-5D4305A85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905000"/>
            <a:ext cx="2286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Если новым неполным делимым является </a:t>
            </a:r>
            <a:r>
              <a:rPr lang="ru-RU" altLang="ru-RU">
                <a:solidFill>
                  <a:srgbClr val="0000FF"/>
                </a:solidFill>
              </a:rPr>
              <a:t>0</a:t>
            </a:r>
            <a:r>
              <a:rPr lang="ru-RU" altLang="ru-RU"/>
              <a:t>, то его переписываем в частное.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4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84736E-6 L 0 0.1419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4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84736E-6 L 2.77556E-17 0.286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4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4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4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4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6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3" grpId="0"/>
      <p:bldP spid="64524" grpId="0"/>
      <p:bldP spid="64525" grpId="0"/>
      <p:bldP spid="64529" grpId="0"/>
      <p:bldP spid="64532" grpId="0"/>
      <p:bldP spid="64534" grpId="0"/>
      <p:bldP spid="64536" grpId="0"/>
      <p:bldP spid="64537" grpId="0"/>
      <p:bldP spid="64538" grpId="0"/>
      <p:bldP spid="64539" grpId="0"/>
      <p:bldP spid="64539" grpId="1"/>
      <p:bldP spid="64540" grpId="0"/>
      <p:bldP spid="64541" grpId="0"/>
      <p:bldP spid="64543" grpId="0"/>
      <p:bldP spid="64546" grpId="0"/>
      <p:bldP spid="6454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6E4C7B0D-FC9C-401D-90C4-6966204357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1BA5AEF-5BBE-43A2-952B-F68FDA40F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43012" name="Picture 4" descr="j0183290">
            <a:extLst>
              <a:ext uri="{FF2B5EF4-FFF2-40B4-BE49-F238E27FC236}">
                <a16:creationId xmlns:a16="http://schemas.microsoft.com/office/drawing/2014/main" id="{72478D7F-70DC-41E9-8279-671C8981D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5611813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A682313-C38D-454B-BC64-51BE49E54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3D856A1-A69C-46BE-8C34-2D806B2BA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1508" name="Picture 4" descr="j0183290">
            <a:extLst>
              <a:ext uri="{FF2B5EF4-FFF2-40B4-BE49-F238E27FC236}">
                <a16:creationId xmlns:a16="http://schemas.microsoft.com/office/drawing/2014/main" id="{FF25B756-87B6-4308-9AD7-6D82EC980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5611813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940498D-4CED-4DE3-A182-CB892C460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92150"/>
            <a:ext cx="6870700" cy="1060450"/>
          </a:xfrm>
        </p:spPr>
        <p:txBody>
          <a:bodyPr/>
          <a:lstStyle/>
          <a:p>
            <a:r>
              <a:rPr lang="ru-RU" altLang="ru-RU"/>
              <a:t>Проверь себя!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4FD7561-C852-4D06-A5F0-3D04D0CE5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252413"/>
          </a:xfrm>
        </p:spPr>
        <p:txBody>
          <a:bodyPr/>
          <a:lstStyle/>
          <a:p>
            <a:endParaRPr lang="ru-RU" altLang="ru-RU" sz="4000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DC93A59-8299-48CB-8B42-F10342DE185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836613"/>
            <a:ext cx="7847013" cy="2520950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2800"/>
              <a:t>    </a:t>
            </a:r>
            <a:r>
              <a:rPr lang="en-US" altLang="ru-RU" sz="2800"/>
              <a:t>I </a:t>
            </a:r>
            <a:r>
              <a:rPr lang="ru-RU" altLang="ru-RU" sz="2800"/>
              <a:t>вариант              </a:t>
            </a:r>
            <a:r>
              <a:rPr lang="en-US" altLang="ru-RU" sz="2800"/>
              <a:t>II </a:t>
            </a:r>
            <a:r>
              <a:rPr lang="ru-RU" altLang="ru-RU" sz="2800"/>
              <a:t>вариант</a:t>
            </a:r>
          </a:p>
          <a:p>
            <a:pPr>
              <a:buFontTx/>
              <a:buNone/>
            </a:pPr>
            <a:r>
              <a:rPr lang="ru-RU" altLang="ru-RU" sz="2800"/>
              <a:t>8984 : 8 = </a:t>
            </a:r>
            <a:r>
              <a:rPr lang="ru-RU" altLang="ru-RU" sz="2800">
                <a:solidFill>
                  <a:schemeClr val="tx2"/>
                </a:solidFill>
              </a:rPr>
              <a:t>1123          </a:t>
            </a:r>
            <a:r>
              <a:rPr lang="ru-RU" altLang="ru-RU" sz="2800"/>
              <a:t>93865 : 2 = </a:t>
            </a:r>
            <a:r>
              <a:rPr lang="ru-RU" altLang="ru-RU" sz="2800">
                <a:solidFill>
                  <a:schemeClr val="tx2"/>
                </a:solidFill>
              </a:rPr>
              <a:t>4693</a:t>
            </a:r>
          </a:p>
          <a:p>
            <a:pPr>
              <a:buFontTx/>
              <a:buNone/>
            </a:pPr>
            <a:r>
              <a:rPr lang="ru-RU" altLang="ru-RU" sz="2400"/>
              <a:t>907х9-852:3=</a:t>
            </a:r>
            <a:r>
              <a:rPr lang="ru-RU" altLang="ru-RU" sz="2400">
                <a:solidFill>
                  <a:schemeClr val="tx2"/>
                </a:solidFill>
              </a:rPr>
              <a:t>7879</a:t>
            </a:r>
            <a:r>
              <a:rPr lang="ru-RU" altLang="ru-RU" sz="2400"/>
              <a:t>        840х6-795:3=</a:t>
            </a:r>
            <a:r>
              <a:rPr lang="ru-RU" altLang="ru-RU" sz="2400">
                <a:solidFill>
                  <a:schemeClr val="tx2"/>
                </a:solidFill>
              </a:rPr>
              <a:t>4775</a:t>
            </a:r>
          </a:p>
          <a:p>
            <a:pPr>
              <a:buFontTx/>
              <a:buNone/>
            </a:pPr>
            <a:r>
              <a:rPr lang="ru-RU" altLang="ru-RU" sz="2400"/>
              <a:t>8х (739+564)=</a:t>
            </a:r>
            <a:r>
              <a:rPr lang="ru-RU" altLang="ru-RU" sz="2400">
                <a:solidFill>
                  <a:schemeClr val="tx2"/>
                </a:solidFill>
              </a:rPr>
              <a:t> 10424 </a:t>
            </a:r>
            <a:r>
              <a:rPr lang="ru-RU" altLang="ru-RU" sz="2400"/>
              <a:t>    9х(1010-235)=</a:t>
            </a:r>
            <a:r>
              <a:rPr lang="ru-RU" altLang="ru-RU" sz="2400">
                <a:solidFill>
                  <a:schemeClr val="tx2"/>
                </a:solidFill>
              </a:rPr>
              <a:t>6975</a:t>
            </a:r>
          </a:p>
        </p:txBody>
      </p:sp>
      <p:pic>
        <p:nvPicPr>
          <p:cNvPr id="53252" name="Picture 4" descr="EDCN001">
            <a:extLst>
              <a:ext uri="{FF2B5EF4-FFF2-40B4-BE49-F238E27FC236}">
                <a16:creationId xmlns:a16="http://schemas.microsoft.com/office/drawing/2014/main" id="{06B971FB-8827-447D-A9B8-2AE044C6DEF6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3213100"/>
            <a:ext cx="5400675" cy="2808288"/>
          </a:xfrm>
          <a:ln/>
        </p:spPr>
      </p:pic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BA862B66-7AE4-4AB9-A98F-993466D0AE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03350" y="2133600"/>
            <a:ext cx="6400800" cy="787400"/>
          </a:xfrm>
        </p:spPr>
        <p:txBody>
          <a:bodyPr/>
          <a:lstStyle/>
          <a:p>
            <a:r>
              <a:rPr lang="ru-RU" altLang="ru-RU"/>
              <a:t>Спасибо за урок! 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10DF8C31-81CF-4976-A32D-2F3EF356182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47813" y="3141663"/>
            <a:ext cx="6032500" cy="1003300"/>
          </a:xfrm>
          <a:solidFill>
            <a:schemeClr val="hlink"/>
          </a:solidFill>
        </p:spPr>
        <p:txBody>
          <a:bodyPr/>
          <a:lstStyle/>
          <a:p>
            <a:r>
              <a:rPr lang="ru-RU" altLang="ru-RU" sz="4400">
                <a:effectLst>
                  <a:outerShdw blurRad="38100" dist="38100" dir="2700000" algn="tl">
                    <a:srgbClr val="FFFFFF"/>
                  </a:outerShdw>
                </a:effectLst>
              </a:rPr>
              <a:t>Как настроение?</a:t>
            </a:r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7CF905FC-0B67-4857-B35F-B23016E57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508500"/>
            <a:ext cx="6400800" cy="1652588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9pPr>
          </a:lstStyle>
          <a:p>
            <a:pPr algn="r"/>
            <a:r>
              <a:rPr lang="ru-RU" altLang="ru-RU" sz="2000" u="sng"/>
              <a:t>Автор:</a:t>
            </a:r>
            <a:r>
              <a:rPr lang="ru-RU" altLang="ru-RU" sz="2000"/>
              <a:t> Бандурка Александра Васильевна  учитель начальных классов</a:t>
            </a:r>
            <a:br>
              <a:rPr lang="ru-RU" altLang="ru-RU" sz="2000"/>
            </a:br>
            <a:r>
              <a:rPr lang="ru-RU" altLang="ru-RU" sz="2000"/>
              <a:t>МОУСШ №10 станицы Советской Новокубанского района Краснодарского края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  <p:bldP spid="553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BF17663-56AB-40C1-BB69-0FCE2CB793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3240087"/>
          </a:xfrm>
        </p:spPr>
        <p:txBody>
          <a:bodyPr anchor="ctr"/>
          <a:lstStyle/>
          <a:p>
            <a:r>
              <a:rPr lang="ru-RU" altLang="ru-RU" sz="2800" i="1"/>
              <a:t>Дорогие ребята!</a:t>
            </a:r>
            <a:br>
              <a:rPr lang="ru-RU" altLang="ru-RU" sz="2800" i="1"/>
            </a:br>
            <a:r>
              <a:rPr lang="ru-RU" altLang="ru-RU" sz="2000" i="1"/>
              <a:t>Скоро наступит самый любимый мой праздник- Новый год! Думаю, что и вы его очень любите. Я приготовил для вас сюрпризы. Хотите узнать какие? Выполните все мои задания. Желаю удачи!</a:t>
            </a:r>
            <a:br>
              <a:rPr lang="ru-RU" altLang="ru-RU" sz="2000" i="1"/>
            </a:br>
            <a:r>
              <a:rPr lang="ru-RU" altLang="ru-RU" sz="2000" i="1"/>
              <a:t> До скорой встречи!</a:t>
            </a:r>
          </a:p>
        </p:txBody>
      </p:sp>
      <p:pic>
        <p:nvPicPr>
          <p:cNvPr id="22531" name="Picture 3">
            <a:extLst>
              <a:ext uri="{FF2B5EF4-FFF2-40B4-BE49-F238E27FC236}">
                <a16:creationId xmlns:a16="http://schemas.microsoft.com/office/drawing/2014/main" id="{34B057B3-7AF3-4511-872C-B889AEE4C8FF}"/>
              </a:ext>
            </a:extLst>
          </p:cNvPr>
          <p:cNvPicPr>
            <a:picLocks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4005263"/>
            <a:ext cx="1992312" cy="2695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25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668EF6C-9004-487D-AD5F-1754550BD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23555" name="Picture 3">
            <a:extLst>
              <a:ext uri="{FF2B5EF4-FFF2-40B4-BE49-F238E27FC236}">
                <a16:creationId xmlns:a16="http://schemas.microsoft.com/office/drawing/2014/main" id="{70290535-0C29-4F0D-8BFD-B3D39223D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DDA"/>
              </a:clrFrom>
              <a:clrTo>
                <a:srgbClr val="007D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556" name="Group 4">
            <a:extLst>
              <a:ext uri="{FF2B5EF4-FFF2-40B4-BE49-F238E27FC236}">
                <a16:creationId xmlns:a16="http://schemas.microsoft.com/office/drawing/2014/main" id="{AB90E0DC-B911-42A2-8A0B-AA71BF15A998}"/>
              </a:ext>
            </a:extLst>
          </p:cNvPr>
          <p:cNvGraphicFramePr>
            <a:graphicFrameLocks noGrp="1"/>
          </p:cNvGraphicFramePr>
          <p:nvPr/>
        </p:nvGraphicFramePr>
        <p:xfrm>
          <a:off x="157163" y="1543050"/>
          <a:ext cx="8831262" cy="517525"/>
        </p:xfrm>
        <a:graphic>
          <a:graphicData uri="http://schemas.openxmlformats.org/drawingml/2006/table">
            <a:tbl>
              <a:tblPr/>
              <a:tblGrid>
                <a:gridCol w="8831262">
                  <a:extLst>
                    <a:ext uri="{9D8B030D-6E8A-4147-A177-3AD203B41FA5}">
                      <a16:colId xmlns:a16="http://schemas.microsoft.com/office/drawing/2014/main" val="2549486884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963462"/>
                  </a:ext>
                </a:extLst>
              </a:tr>
            </a:tbl>
          </a:graphicData>
        </a:graphic>
      </p:graphicFrame>
      <p:sp>
        <p:nvSpPr>
          <p:cNvPr id="23562" name="Rectangle 10">
            <a:extLst>
              <a:ext uri="{FF2B5EF4-FFF2-40B4-BE49-F238E27FC236}">
                <a16:creationId xmlns:a16="http://schemas.microsoft.com/office/drawing/2014/main" id="{D07105B2-94A0-4352-8B86-ED0078641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0F46B59-7F10-4897-9016-4F9A5586C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24579" name="Picture 3">
            <a:extLst>
              <a:ext uri="{FF2B5EF4-FFF2-40B4-BE49-F238E27FC236}">
                <a16:creationId xmlns:a16="http://schemas.microsoft.com/office/drawing/2014/main" id="{0564B43C-2055-4379-B272-610529B57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DDA"/>
              </a:clrFrom>
              <a:clrTo>
                <a:srgbClr val="007D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580" name="Group 4">
            <a:extLst>
              <a:ext uri="{FF2B5EF4-FFF2-40B4-BE49-F238E27FC236}">
                <a16:creationId xmlns:a16="http://schemas.microsoft.com/office/drawing/2014/main" id="{7E0ADB79-F8E4-43C7-8EEC-0A6D4C6E8542}"/>
              </a:ext>
            </a:extLst>
          </p:cNvPr>
          <p:cNvGraphicFramePr>
            <a:graphicFrameLocks noGrp="1"/>
          </p:cNvGraphicFramePr>
          <p:nvPr/>
        </p:nvGraphicFramePr>
        <p:xfrm>
          <a:off x="157163" y="620713"/>
          <a:ext cx="2901950" cy="863600"/>
        </p:xfrm>
        <a:graphic>
          <a:graphicData uri="http://schemas.openxmlformats.org/drawingml/2006/table">
            <a:tbl>
              <a:tblPr/>
              <a:tblGrid>
                <a:gridCol w="2901950">
                  <a:extLst>
                    <a:ext uri="{9D8B030D-6E8A-4147-A177-3AD203B41FA5}">
                      <a16:colId xmlns:a16="http://schemas.microsoft.com/office/drawing/2014/main" val="4096109060"/>
                    </a:ext>
                  </a:extLst>
                </a:gridCol>
              </a:tblGrid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106 х 6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7110086"/>
                  </a:ext>
                </a:extLst>
              </a:tr>
            </a:tbl>
          </a:graphicData>
        </a:graphic>
      </p:graphicFrame>
      <p:sp>
        <p:nvSpPr>
          <p:cNvPr id="24586" name="Rectangle 10">
            <a:extLst>
              <a:ext uri="{FF2B5EF4-FFF2-40B4-BE49-F238E27FC236}">
                <a16:creationId xmlns:a16="http://schemas.microsoft.com/office/drawing/2014/main" id="{FF64FA18-E3C5-40AE-9AE3-C00FCE64E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317A2A7-3EC0-4E81-9A80-170BA7933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25603" name="Picture 3">
            <a:extLst>
              <a:ext uri="{FF2B5EF4-FFF2-40B4-BE49-F238E27FC236}">
                <a16:creationId xmlns:a16="http://schemas.microsoft.com/office/drawing/2014/main" id="{E5F06EB1-1B5E-4F16-B4C9-A33B59D9A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DDA"/>
              </a:clrFrom>
              <a:clrTo>
                <a:srgbClr val="007D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5604" name="Group 4">
            <a:extLst>
              <a:ext uri="{FF2B5EF4-FFF2-40B4-BE49-F238E27FC236}">
                <a16:creationId xmlns:a16="http://schemas.microsoft.com/office/drawing/2014/main" id="{B0586DA5-E73B-47B5-BB81-0BF9200FAF61}"/>
              </a:ext>
            </a:extLst>
          </p:cNvPr>
          <p:cNvGraphicFramePr>
            <a:graphicFrameLocks noGrp="1"/>
          </p:cNvGraphicFramePr>
          <p:nvPr/>
        </p:nvGraphicFramePr>
        <p:xfrm>
          <a:off x="157163" y="549275"/>
          <a:ext cx="3119437" cy="1511300"/>
        </p:xfrm>
        <a:graphic>
          <a:graphicData uri="http://schemas.openxmlformats.org/drawingml/2006/table">
            <a:tbl>
              <a:tblPr/>
              <a:tblGrid>
                <a:gridCol w="3119437">
                  <a:extLst>
                    <a:ext uri="{9D8B030D-6E8A-4147-A177-3AD203B41FA5}">
                      <a16:colId xmlns:a16="http://schemas.microsoft.com/office/drawing/2014/main" val="3609608"/>
                    </a:ext>
                  </a:extLst>
                </a:gridCol>
              </a:tblGrid>
              <a:tr h="1511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971359"/>
                  </a:ext>
                </a:extLst>
              </a:tr>
            </a:tbl>
          </a:graphicData>
        </a:graphic>
      </p:graphicFrame>
      <p:sp>
        <p:nvSpPr>
          <p:cNvPr id="25610" name="Rectangle 10">
            <a:extLst>
              <a:ext uri="{FF2B5EF4-FFF2-40B4-BE49-F238E27FC236}">
                <a16:creationId xmlns:a16="http://schemas.microsoft.com/office/drawing/2014/main" id="{21F59BA0-5C55-42DE-A5F9-E5DEDB963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  <p:pic>
        <p:nvPicPr>
          <p:cNvPr id="25611" name="Picture 11" descr="JACKNBOX">
            <a:extLst>
              <a:ext uri="{FF2B5EF4-FFF2-40B4-BE49-F238E27FC236}">
                <a16:creationId xmlns:a16="http://schemas.microsoft.com/office/drawing/2014/main" id="{87A1F7A0-4ABA-4C11-BF48-A5C903931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33375"/>
            <a:ext cx="180022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38E56AF-48BE-49C7-8A8D-F9FFEE07B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26627" name="Picture 3">
            <a:extLst>
              <a:ext uri="{FF2B5EF4-FFF2-40B4-BE49-F238E27FC236}">
                <a16:creationId xmlns:a16="http://schemas.microsoft.com/office/drawing/2014/main" id="{D195E902-69B2-46F9-8419-C93F93E17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DDA"/>
              </a:clrFrom>
              <a:clrTo>
                <a:srgbClr val="007D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628" name="Group 4">
            <a:extLst>
              <a:ext uri="{FF2B5EF4-FFF2-40B4-BE49-F238E27FC236}">
                <a16:creationId xmlns:a16="http://schemas.microsoft.com/office/drawing/2014/main" id="{23CC067F-25C4-4F94-93C3-CA44D818BC6F}"/>
              </a:ext>
            </a:extLst>
          </p:cNvPr>
          <p:cNvGraphicFramePr>
            <a:graphicFrameLocks noGrp="1"/>
          </p:cNvGraphicFramePr>
          <p:nvPr/>
        </p:nvGraphicFramePr>
        <p:xfrm>
          <a:off x="157163" y="2420938"/>
          <a:ext cx="2901950" cy="936625"/>
        </p:xfrm>
        <a:graphic>
          <a:graphicData uri="http://schemas.openxmlformats.org/drawingml/2006/table">
            <a:tbl>
              <a:tblPr/>
              <a:tblGrid>
                <a:gridCol w="2901950">
                  <a:extLst>
                    <a:ext uri="{9D8B030D-6E8A-4147-A177-3AD203B41FA5}">
                      <a16:colId xmlns:a16="http://schemas.microsoft.com/office/drawing/2014/main" val="374232803"/>
                    </a:ext>
                  </a:extLst>
                </a:gridCol>
              </a:tblGrid>
              <a:tr h="936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311 х 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198311"/>
                  </a:ext>
                </a:extLst>
              </a:tr>
            </a:tbl>
          </a:graphicData>
        </a:graphic>
      </p:graphicFrame>
      <p:sp>
        <p:nvSpPr>
          <p:cNvPr id="26634" name="Rectangle 10">
            <a:extLst>
              <a:ext uri="{FF2B5EF4-FFF2-40B4-BE49-F238E27FC236}">
                <a16:creationId xmlns:a16="http://schemas.microsoft.com/office/drawing/2014/main" id="{223F000A-10D6-4784-8044-AB8999281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6CED05E-FE9F-47E1-9D23-6641DF4C9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543050"/>
            <a:ext cx="88312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27651" name="Picture 3">
            <a:extLst>
              <a:ext uri="{FF2B5EF4-FFF2-40B4-BE49-F238E27FC236}">
                <a16:creationId xmlns:a16="http://schemas.microsoft.com/office/drawing/2014/main" id="{1B1818DF-4F1C-43EC-A60F-FAA85F4FB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7DDA"/>
              </a:clrFrom>
              <a:clrTo>
                <a:srgbClr val="007D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0350"/>
            <a:ext cx="4638675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7652" name="Group 4">
            <a:extLst>
              <a:ext uri="{FF2B5EF4-FFF2-40B4-BE49-F238E27FC236}">
                <a16:creationId xmlns:a16="http://schemas.microsoft.com/office/drawing/2014/main" id="{52008B2E-1E8A-448A-8988-2C627C71582A}"/>
              </a:ext>
            </a:extLst>
          </p:cNvPr>
          <p:cNvGraphicFramePr>
            <a:graphicFrameLocks noGrp="1"/>
          </p:cNvGraphicFramePr>
          <p:nvPr/>
        </p:nvGraphicFramePr>
        <p:xfrm>
          <a:off x="157163" y="2924175"/>
          <a:ext cx="3190875" cy="1009650"/>
        </p:xfrm>
        <a:graphic>
          <a:graphicData uri="http://schemas.openxmlformats.org/drawingml/2006/table">
            <a:tbl>
              <a:tblPr/>
              <a:tblGrid>
                <a:gridCol w="3190875">
                  <a:extLst>
                    <a:ext uri="{9D8B030D-6E8A-4147-A177-3AD203B41FA5}">
                      <a16:colId xmlns:a16="http://schemas.microsoft.com/office/drawing/2014/main" val="642600616"/>
                    </a:ext>
                  </a:extLst>
                </a:gridCol>
              </a:tblGrid>
              <a:tr h="1009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695138"/>
                  </a:ext>
                </a:extLst>
              </a:tr>
            </a:tbl>
          </a:graphicData>
        </a:graphic>
      </p:graphicFrame>
      <p:sp>
        <p:nvSpPr>
          <p:cNvPr id="27658" name="Rectangle 10">
            <a:extLst>
              <a:ext uri="{FF2B5EF4-FFF2-40B4-BE49-F238E27FC236}">
                <a16:creationId xmlns:a16="http://schemas.microsoft.com/office/drawing/2014/main" id="{724AB8B4-96B8-4519-A570-8CD06B41D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2079625"/>
            <a:ext cx="18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br>
              <a:rPr lang="en-US" altLang="ru-RU" sz="2400">
                <a:latin typeface="Times New Roman" panose="02020603050405020304" pitchFamily="18" charset="0"/>
              </a:rPr>
            </a:br>
            <a:endParaRPr lang="en-US" altLang="ru-RU" sz="2400">
              <a:latin typeface="Times New Roman" panose="02020603050405020304" pitchFamily="18" charset="0"/>
            </a:endParaRPr>
          </a:p>
          <a:p>
            <a:pPr eaLnBrk="0" hangingPunct="0"/>
            <a:endParaRPr lang="en-US" altLang="ru-RU" sz="2400">
              <a:latin typeface="Times New Roman" panose="02020603050405020304" pitchFamily="18" charset="0"/>
            </a:endParaRPr>
          </a:p>
        </p:txBody>
      </p:sp>
      <p:pic>
        <p:nvPicPr>
          <p:cNvPr id="27659" name="Picture 11" descr="BACK168">
            <a:extLst>
              <a:ext uri="{FF2B5EF4-FFF2-40B4-BE49-F238E27FC236}">
                <a16:creationId xmlns:a16="http://schemas.microsoft.com/office/drawing/2014/main" id="{25DC46AA-A67E-4F8F-B698-5A0278F99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24075" y="2133600"/>
            <a:ext cx="15843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4 кл деление">
  <a:themeElements>
    <a:clrScheme name="4 кл де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 кл де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4 кл де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53</TotalTime>
  <Words>269</Words>
  <Application>Microsoft Office PowerPoint</Application>
  <PresentationFormat>Экран (4:3)</PresentationFormat>
  <Paragraphs>161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Comic Sans MS</vt:lpstr>
      <vt:lpstr>Times New Roman</vt:lpstr>
      <vt:lpstr>Arial Black</vt:lpstr>
      <vt:lpstr>Symbol</vt:lpstr>
      <vt:lpstr>4 кл деление</vt:lpstr>
      <vt:lpstr>Пастель</vt:lpstr>
      <vt:lpstr>Прием письменного деления  многозначных чисел  на однозначное число</vt:lpstr>
      <vt:lpstr>Презентация PowerPoint</vt:lpstr>
      <vt:lpstr>Презентация PowerPoint</vt:lpstr>
      <vt:lpstr>Дорогие ребята! Скоро наступит самый любимый мой праздник- Новый год! Думаю, что и вы его очень любите. Я приготовил для вас сюрпризы. Хотите узнать какие? Выполните все мои задания. Желаю удачи!  До скорой встречи!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Молодцы!</vt:lpstr>
      <vt:lpstr>Математические действия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Проверь себя!</vt:lpstr>
      <vt:lpstr>Презентация PowerPoint</vt:lpstr>
      <vt:lpstr>Спасибо за урок! 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Елена</cp:lastModifiedBy>
  <cp:revision>4</cp:revision>
  <cp:lastPrinted>1601-01-01T00:00:00Z</cp:lastPrinted>
  <dcterms:created xsi:type="dcterms:W3CDTF">2007-11-12T06:01:17Z</dcterms:created>
  <dcterms:modified xsi:type="dcterms:W3CDTF">2017-08-31T11:51:49Z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