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FF99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6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/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8627-72DE-4415-99A7-07A7209F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7268-5527-48B8-A3FF-F9355FEE0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D9B2-021D-403B-942C-AED24FD48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6FE1-3F97-4C73-BC28-67C467317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FD23-8673-408D-800C-41A216CCA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2970-70F8-466A-B2EB-5F70178B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74CE-DE2B-4C00-A815-3B25DD4DC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B453-ED67-4EE5-A409-22CAFC0A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E01-F0CA-42EB-846E-13C86D042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EC96-7A30-4164-A902-4E30A566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A49B-65DF-497F-8CA0-A53169D65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873BBB-276E-484E-B271-6F41DEB2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7163" cy="2476500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r>
              <a:rPr lang="ru-RU" sz="4800" smtClean="0">
                <a:latin typeface="Monotype Corsiva" pitchFamily="66" charset="0"/>
              </a:rPr>
              <a:t>Новая жизнь 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для старых вещей. 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Домашние уютные тапочки.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3860800"/>
            <a:ext cx="5040313" cy="1752600"/>
          </a:xfrm>
          <a:noFill/>
        </p:spPr>
        <p:txBody>
          <a:bodyPr/>
          <a:lstStyle/>
          <a:p>
            <a:pPr algn="l"/>
            <a:r>
              <a:rPr lang="ru-RU" sz="2000" smtClean="0">
                <a:latin typeface="Monotype Corsiva" pitchFamily="66" charset="0"/>
              </a:rPr>
              <a:t>Автор: </a:t>
            </a:r>
          </a:p>
          <a:p>
            <a:pPr algn="l"/>
            <a:r>
              <a:rPr lang="ru-RU" sz="2000" smtClean="0">
                <a:latin typeface="Monotype Corsiva" pitchFamily="66" charset="0"/>
              </a:rPr>
              <a:t>Волощук Нина Анатольевна,</a:t>
            </a:r>
          </a:p>
          <a:p>
            <a:pPr algn="l"/>
            <a:r>
              <a:rPr lang="ru-RU" sz="2000" smtClean="0">
                <a:latin typeface="Monotype Corsiva" pitchFamily="66" charset="0"/>
              </a:rPr>
              <a:t>Учитель технологии </a:t>
            </a:r>
          </a:p>
          <a:p>
            <a:pPr algn="l"/>
            <a:r>
              <a:rPr lang="ru-RU" sz="2000" smtClean="0">
                <a:latin typeface="Monotype Corsiva" pitchFamily="66" charset="0"/>
              </a:rPr>
              <a:t>Солнечной СОШ №1, Сургутский р-н ХМАО- Югра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E:\мама\тапочки\Фото-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333375"/>
            <a:ext cx="3386138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>
          <a:xfrm>
            <a:off x="1023938" y="577850"/>
            <a:ext cx="3600450" cy="19304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 результате кропотливой работы у Вас получатся такие тапочки. Для удобства ношения вложите в них меховую или войлочную стельку. </a:t>
            </a:r>
          </a:p>
        </p:txBody>
      </p:sp>
      <p:pic>
        <p:nvPicPr>
          <p:cNvPr id="22531" name="Picture 2" descr="E:\мама\тапочки\P106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076575"/>
            <a:ext cx="47244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425" y="5229225"/>
            <a:ext cx="23764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Желаю удачи!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203325" y="274638"/>
            <a:ext cx="6824663" cy="922337"/>
          </a:xfrm>
        </p:spPr>
        <p:txBody>
          <a:bodyPr/>
          <a:lstStyle/>
          <a:p>
            <a:pPr algn="l"/>
            <a:r>
              <a:rPr lang="ru-RU" smtClean="0"/>
              <a:t>Добрый день!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84213" y="1052513"/>
            <a:ext cx="7200900" cy="2376487"/>
          </a:xfrm>
        </p:spPr>
        <p:txBody>
          <a:bodyPr/>
          <a:lstStyle/>
          <a:p>
            <a:pPr algn="just"/>
            <a:r>
              <a:rPr lang="ru-RU" sz="1800" smtClean="0">
                <a:solidFill>
                  <a:srgbClr val="996600"/>
                </a:solidFill>
                <a:latin typeface="Monotype Corsiva" pitchFamily="66" charset="0"/>
              </a:rPr>
              <a:t>Добрый день, уважаемые рукодельницы: девочки, мамочки, бабушки, учителя. Рукоделие, один из видов домашних женских занятий, который объединяет семью, передавая из поколения в поколение свои секреты мастерства. Занимаясь  вязанием, вышивкой или другим рукотворным делом мамочка воспитывала в своей дочке усидчивость и терпеливость, аккуратность и бережное отношение к  вещам.  Изготавливая новый предмет для дома или членов семьи из старой, бывшей в употреблении ткани можно рассказать своему ребёнку много разных историй, связанных с тем кому принадлежала эта вещь.</a:t>
            </a:r>
          </a:p>
          <a:p>
            <a:pPr algn="just"/>
            <a:r>
              <a:rPr lang="ru-RU" sz="1800" smtClean="0">
                <a:solidFill>
                  <a:srgbClr val="996600"/>
                </a:solidFill>
                <a:latin typeface="Monotype Corsiva" pitchFamily="66" charset="0"/>
              </a:rPr>
              <a:t>Я предлагаю Вашему вниманию технологию изготовления домашних тапочек из старой солдатской шинели.</a:t>
            </a:r>
          </a:p>
        </p:txBody>
      </p:sp>
      <p:pic>
        <p:nvPicPr>
          <p:cNvPr id="14339" name="Picture 2" descr="E:\мама\тапочки\Фото-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05263"/>
            <a:ext cx="2790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E:\мама\тапочки\P106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4292600"/>
            <a:ext cx="308133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1042988" y="273050"/>
            <a:ext cx="2422525" cy="1162050"/>
          </a:xfrm>
        </p:spPr>
        <p:txBody>
          <a:bodyPr/>
          <a:lstStyle/>
          <a:p>
            <a:r>
              <a:rPr lang="ru-RU" smtClean="0"/>
              <a:t>Раскрой:</a:t>
            </a:r>
          </a:p>
        </p:txBody>
      </p:sp>
      <p:sp>
        <p:nvSpPr>
          <p:cNvPr id="15362" name="Текст 5"/>
          <p:cNvSpPr>
            <a:spLocks noGrp="1"/>
          </p:cNvSpPr>
          <p:nvPr>
            <p:ph type="body" sz="half" idx="2"/>
          </p:nvPr>
        </p:nvSpPr>
        <p:spPr>
          <a:xfrm>
            <a:off x="1042988" y="1412875"/>
            <a:ext cx="3008312" cy="4691063"/>
          </a:xfrm>
        </p:spPr>
        <p:txBody>
          <a:bodyPr/>
          <a:lstStyle/>
          <a:p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На подготовленных кусках старой шинели выполните раскрой тапочек нужного размера. Для определения размера используйте для раскроя подошвы готовую войлочную стельку. Не забудьте отметить припуск на шов 0,7 см</a:t>
            </a:r>
          </a:p>
          <a:p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Выкройку для  детали верха выполните на картоне. Учитывая, что длина внешней стороны детали должна быть равна длине окружности стельки по срезу + 0,7 см припуск на шов.</a:t>
            </a:r>
          </a:p>
          <a:p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Ширина «а» равна высоте задника у тапочка.</a:t>
            </a:r>
          </a:p>
          <a:p>
            <a:endParaRPr lang="ru-RU" smtClean="0">
              <a:solidFill>
                <a:srgbClr val="996600"/>
              </a:solidFill>
            </a:endParaRPr>
          </a:p>
          <a:p>
            <a:endParaRPr lang="ru-RU" smtClean="0">
              <a:solidFill>
                <a:srgbClr val="996600"/>
              </a:solidFill>
            </a:endParaRPr>
          </a:p>
          <a:p>
            <a:endParaRPr lang="ru-RU" smtClean="0">
              <a:solidFill>
                <a:srgbClr val="996600"/>
              </a:solidFill>
            </a:endParaRPr>
          </a:p>
          <a:p>
            <a:endParaRPr lang="ru-RU" smtClean="0">
              <a:solidFill>
                <a:srgbClr val="996600"/>
              </a:solidFill>
            </a:endParaRPr>
          </a:p>
          <a:p>
            <a:endParaRPr lang="ru-RU" smtClean="0">
              <a:solidFill>
                <a:srgbClr val="996600"/>
              </a:solidFill>
            </a:endParaRPr>
          </a:p>
          <a:p>
            <a:pPr algn="r"/>
            <a:r>
              <a:rPr lang="ru-RU" smtClean="0">
                <a:solidFill>
                  <a:srgbClr val="996600"/>
                </a:solidFill>
              </a:rPr>
              <a:t>Деталь низа - подошва</a:t>
            </a:r>
          </a:p>
        </p:txBody>
      </p:sp>
      <p:pic>
        <p:nvPicPr>
          <p:cNvPr id="15363" name="Picture 2" descr="E:\мама\тапочки\P106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950913"/>
            <a:ext cx="36004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лилиния 10"/>
          <p:cNvSpPr/>
          <p:nvPr/>
        </p:nvSpPr>
        <p:spPr>
          <a:xfrm>
            <a:off x="4367213" y="1514475"/>
            <a:ext cx="3316287" cy="3768725"/>
          </a:xfrm>
          <a:custGeom>
            <a:avLst/>
            <a:gdLst>
              <a:gd name="connsiteX0" fmla="*/ 0 w 3316406"/>
              <a:gd name="connsiteY0" fmla="*/ 0 h 3767534"/>
              <a:gd name="connsiteX1" fmla="*/ 13647 w 3316406"/>
              <a:gd name="connsiteY1" fmla="*/ 354842 h 3767534"/>
              <a:gd name="connsiteX2" fmla="*/ 40943 w 3316406"/>
              <a:gd name="connsiteY2" fmla="*/ 464024 h 3767534"/>
              <a:gd name="connsiteX3" fmla="*/ 68238 w 3316406"/>
              <a:gd name="connsiteY3" fmla="*/ 777923 h 3767534"/>
              <a:gd name="connsiteX4" fmla="*/ 95534 w 3316406"/>
              <a:gd name="connsiteY4" fmla="*/ 818866 h 3767534"/>
              <a:gd name="connsiteX5" fmla="*/ 122829 w 3316406"/>
              <a:gd name="connsiteY5" fmla="*/ 1132765 h 3767534"/>
              <a:gd name="connsiteX6" fmla="*/ 163773 w 3316406"/>
              <a:gd name="connsiteY6" fmla="*/ 1310186 h 3767534"/>
              <a:gd name="connsiteX7" fmla="*/ 204716 w 3316406"/>
              <a:gd name="connsiteY7" fmla="*/ 1446663 h 3767534"/>
              <a:gd name="connsiteX8" fmla="*/ 218364 w 3316406"/>
              <a:gd name="connsiteY8" fmla="*/ 1487606 h 3767534"/>
              <a:gd name="connsiteX9" fmla="*/ 232012 w 3316406"/>
              <a:gd name="connsiteY9" fmla="*/ 1528550 h 3767534"/>
              <a:gd name="connsiteX10" fmla="*/ 259307 w 3316406"/>
              <a:gd name="connsiteY10" fmla="*/ 1583141 h 3767534"/>
              <a:gd name="connsiteX11" fmla="*/ 300250 w 3316406"/>
              <a:gd name="connsiteY11" fmla="*/ 1705971 h 3767534"/>
              <a:gd name="connsiteX12" fmla="*/ 313898 w 3316406"/>
              <a:gd name="connsiteY12" fmla="*/ 1746914 h 3767534"/>
              <a:gd name="connsiteX13" fmla="*/ 354841 w 3316406"/>
              <a:gd name="connsiteY13" fmla="*/ 1774209 h 3767534"/>
              <a:gd name="connsiteX14" fmla="*/ 395785 w 3316406"/>
              <a:gd name="connsiteY14" fmla="*/ 1869744 h 3767534"/>
              <a:gd name="connsiteX15" fmla="*/ 409432 w 3316406"/>
              <a:gd name="connsiteY15" fmla="*/ 1910687 h 3767534"/>
              <a:gd name="connsiteX16" fmla="*/ 450376 w 3316406"/>
              <a:gd name="connsiteY16" fmla="*/ 1951630 h 3767534"/>
              <a:gd name="connsiteX17" fmla="*/ 477671 w 3316406"/>
              <a:gd name="connsiteY17" fmla="*/ 2047165 h 3767534"/>
              <a:gd name="connsiteX18" fmla="*/ 545910 w 3316406"/>
              <a:gd name="connsiteY18" fmla="*/ 2129051 h 3767534"/>
              <a:gd name="connsiteX19" fmla="*/ 614149 w 3316406"/>
              <a:gd name="connsiteY19" fmla="*/ 2238233 h 3767534"/>
              <a:gd name="connsiteX20" fmla="*/ 641444 w 3316406"/>
              <a:gd name="connsiteY20" fmla="*/ 2333768 h 3767534"/>
              <a:gd name="connsiteX21" fmla="*/ 668740 w 3316406"/>
              <a:gd name="connsiteY21" fmla="*/ 2374711 h 3767534"/>
              <a:gd name="connsiteX22" fmla="*/ 696035 w 3316406"/>
              <a:gd name="connsiteY22" fmla="*/ 2429302 h 3767534"/>
              <a:gd name="connsiteX23" fmla="*/ 723331 w 3316406"/>
              <a:gd name="connsiteY23" fmla="*/ 2565780 h 3767534"/>
              <a:gd name="connsiteX24" fmla="*/ 777922 w 3316406"/>
              <a:gd name="connsiteY24" fmla="*/ 2647666 h 3767534"/>
              <a:gd name="connsiteX25" fmla="*/ 805217 w 3316406"/>
              <a:gd name="connsiteY25" fmla="*/ 2688609 h 3767534"/>
              <a:gd name="connsiteX26" fmla="*/ 818865 w 3316406"/>
              <a:gd name="connsiteY26" fmla="*/ 2729553 h 3767534"/>
              <a:gd name="connsiteX27" fmla="*/ 873456 w 3316406"/>
              <a:gd name="connsiteY27" fmla="*/ 2811439 h 3767534"/>
              <a:gd name="connsiteX28" fmla="*/ 941695 w 3316406"/>
              <a:gd name="connsiteY28" fmla="*/ 2934269 h 3767534"/>
              <a:gd name="connsiteX29" fmla="*/ 968991 w 3316406"/>
              <a:gd name="connsiteY29" fmla="*/ 3057099 h 3767534"/>
              <a:gd name="connsiteX30" fmla="*/ 996286 w 3316406"/>
              <a:gd name="connsiteY30" fmla="*/ 3098042 h 3767534"/>
              <a:gd name="connsiteX31" fmla="*/ 1023582 w 3316406"/>
              <a:gd name="connsiteY31" fmla="*/ 3193577 h 3767534"/>
              <a:gd name="connsiteX32" fmla="*/ 1050877 w 3316406"/>
              <a:gd name="connsiteY32" fmla="*/ 3234520 h 3767534"/>
              <a:gd name="connsiteX33" fmla="*/ 1105468 w 3316406"/>
              <a:gd name="connsiteY33" fmla="*/ 3370998 h 3767534"/>
              <a:gd name="connsiteX34" fmla="*/ 1241946 w 3316406"/>
              <a:gd name="connsiteY34" fmla="*/ 3439236 h 3767534"/>
              <a:gd name="connsiteX35" fmla="*/ 1323832 w 3316406"/>
              <a:gd name="connsiteY35" fmla="*/ 3493827 h 3767534"/>
              <a:gd name="connsiteX36" fmla="*/ 1364776 w 3316406"/>
              <a:gd name="connsiteY36" fmla="*/ 3521123 h 3767534"/>
              <a:gd name="connsiteX37" fmla="*/ 1446662 w 3316406"/>
              <a:gd name="connsiteY37" fmla="*/ 3548418 h 3767534"/>
              <a:gd name="connsiteX38" fmla="*/ 1487606 w 3316406"/>
              <a:gd name="connsiteY38" fmla="*/ 3589362 h 3767534"/>
              <a:gd name="connsiteX39" fmla="*/ 1528549 w 3316406"/>
              <a:gd name="connsiteY39" fmla="*/ 3603009 h 3767534"/>
              <a:gd name="connsiteX40" fmla="*/ 1624083 w 3316406"/>
              <a:gd name="connsiteY40" fmla="*/ 3643953 h 3767534"/>
              <a:gd name="connsiteX41" fmla="*/ 1733265 w 3316406"/>
              <a:gd name="connsiteY41" fmla="*/ 3671248 h 3767534"/>
              <a:gd name="connsiteX42" fmla="*/ 1774209 w 3316406"/>
              <a:gd name="connsiteY42" fmla="*/ 3698544 h 3767534"/>
              <a:gd name="connsiteX43" fmla="*/ 2169994 w 3316406"/>
              <a:gd name="connsiteY43" fmla="*/ 3725839 h 3767534"/>
              <a:gd name="connsiteX44" fmla="*/ 2210937 w 3316406"/>
              <a:gd name="connsiteY44" fmla="*/ 3698544 h 3767534"/>
              <a:gd name="connsiteX45" fmla="*/ 2333767 w 3316406"/>
              <a:gd name="connsiteY45" fmla="*/ 3657600 h 3767534"/>
              <a:gd name="connsiteX46" fmla="*/ 2415653 w 3316406"/>
              <a:gd name="connsiteY46" fmla="*/ 3630305 h 3767534"/>
              <a:gd name="connsiteX47" fmla="*/ 2524835 w 3316406"/>
              <a:gd name="connsiteY47" fmla="*/ 3589362 h 3767534"/>
              <a:gd name="connsiteX48" fmla="*/ 2565779 w 3316406"/>
              <a:gd name="connsiteY48" fmla="*/ 3562066 h 3767534"/>
              <a:gd name="connsiteX49" fmla="*/ 2606722 w 3316406"/>
              <a:gd name="connsiteY49" fmla="*/ 3548418 h 3767534"/>
              <a:gd name="connsiteX50" fmla="*/ 2620370 w 3316406"/>
              <a:gd name="connsiteY50" fmla="*/ 3507475 h 3767534"/>
              <a:gd name="connsiteX51" fmla="*/ 2661313 w 3316406"/>
              <a:gd name="connsiteY51" fmla="*/ 3480180 h 3767534"/>
              <a:gd name="connsiteX52" fmla="*/ 2756847 w 3316406"/>
              <a:gd name="connsiteY52" fmla="*/ 3357350 h 3767534"/>
              <a:gd name="connsiteX53" fmla="*/ 2784143 w 3316406"/>
              <a:gd name="connsiteY53" fmla="*/ 3275463 h 3767534"/>
              <a:gd name="connsiteX54" fmla="*/ 2811438 w 3316406"/>
              <a:gd name="connsiteY54" fmla="*/ 3152633 h 3767534"/>
              <a:gd name="connsiteX55" fmla="*/ 2825086 w 3316406"/>
              <a:gd name="connsiteY55" fmla="*/ 3098042 h 3767534"/>
              <a:gd name="connsiteX56" fmla="*/ 2838734 w 3316406"/>
              <a:gd name="connsiteY56" fmla="*/ 3057099 h 3767534"/>
              <a:gd name="connsiteX57" fmla="*/ 2852382 w 3316406"/>
              <a:gd name="connsiteY57" fmla="*/ 2988860 h 3767534"/>
              <a:gd name="connsiteX58" fmla="*/ 2906973 w 3316406"/>
              <a:gd name="connsiteY58" fmla="*/ 2906974 h 3767534"/>
              <a:gd name="connsiteX59" fmla="*/ 2947916 w 3316406"/>
              <a:gd name="connsiteY59" fmla="*/ 2825087 h 3767534"/>
              <a:gd name="connsiteX60" fmla="*/ 2988859 w 3316406"/>
              <a:gd name="connsiteY60" fmla="*/ 2702257 h 3767534"/>
              <a:gd name="connsiteX61" fmla="*/ 3002507 w 3316406"/>
              <a:gd name="connsiteY61" fmla="*/ 2661314 h 3767534"/>
              <a:gd name="connsiteX62" fmla="*/ 3057098 w 3316406"/>
              <a:gd name="connsiteY62" fmla="*/ 2538484 h 3767534"/>
              <a:gd name="connsiteX63" fmla="*/ 3070746 w 3316406"/>
              <a:gd name="connsiteY63" fmla="*/ 2402006 h 3767534"/>
              <a:gd name="connsiteX64" fmla="*/ 3098041 w 3316406"/>
              <a:gd name="connsiteY64" fmla="*/ 2347415 h 3767534"/>
              <a:gd name="connsiteX65" fmla="*/ 3084394 w 3316406"/>
              <a:gd name="connsiteY65" fmla="*/ 2251881 h 3767534"/>
              <a:gd name="connsiteX66" fmla="*/ 3111689 w 3316406"/>
              <a:gd name="connsiteY66" fmla="*/ 2060812 h 3767534"/>
              <a:gd name="connsiteX67" fmla="*/ 3138985 w 3316406"/>
              <a:gd name="connsiteY67" fmla="*/ 1924335 h 3767534"/>
              <a:gd name="connsiteX68" fmla="*/ 3152632 w 3316406"/>
              <a:gd name="connsiteY68" fmla="*/ 1842448 h 3767534"/>
              <a:gd name="connsiteX69" fmla="*/ 3179928 w 3316406"/>
              <a:gd name="connsiteY69" fmla="*/ 1760562 h 3767534"/>
              <a:gd name="connsiteX70" fmla="*/ 3193576 w 3316406"/>
              <a:gd name="connsiteY70" fmla="*/ 1705971 h 3767534"/>
              <a:gd name="connsiteX71" fmla="*/ 3220871 w 3316406"/>
              <a:gd name="connsiteY71" fmla="*/ 1624084 h 3767534"/>
              <a:gd name="connsiteX72" fmla="*/ 3234519 w 3316406"/>
              <a:gd name="connsiteY72" fmla="*/ 1569493 h 3767534"/>
              <a:gd name="connsiteX73" fmla="*/ 3261815 w 3316406"/>
              <a:gd name="connsiteY73" fmla="*/ 1528550 h 3767534"/>
              <a:gd name="connsiteX74" fmla="*/ 3289110 w 3316406"/>
              <a:gd name="connsiteY74" fmla="*/ 764275 h 3767534"/>
              <a:gd name="connsiteX75" fmla="*/ 3316406 w 3316406"/>
              <a:gd name="connsiteY75" fmla="*/ 300251 h 3767534"/>
              <a:gd name="connsiteX76" fmla="*/ 3302758 w 3316406"/>
              <a:gd name="connsiteY76" fmla="*/ 177421 h 3767534"/>
              <a:gd name="connsiteX77" fmla="*/ 3316406 w 3316406"/>
              <a:gd name="connsiteY77" fmla="*/ 54592 h 37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16406" h="3767534">
                <a:moveTo>
                  <a:pt x="0" y="0"/>
                </a:moveTo>
                <a:cubicBezTo>
                  <a:pt x="4549" y="118281"/>
                  <a:pt x="3243" y="236932"/>
                  <a:pt x="13647" y="354842"/>
                </a:cubicBezTo>
                <a:cubicBezTo>
                  <a:pt x="16944" y="392211"/>
                  <a:pt x="40943" y="464024"/>
                  <a:pt x="40943" y="464024"/>
                </a:cubicBezTo>
                <a:cubicBezTo>
                  <a:pt x="41483" y="471590"/>
                  <a:pt x="57890" y="736532"/>
                  <a:pt x="68238" y="777923"/>
                </a:cubicBezTo>
                <a:cubicBezTo>
                  <a:pt x="72216" y="793836"/>
                  <a:pt x="86435" y="805218"/>
                  <a:pt x="95534" y="818866"/>
                </a:cubicBezTo>
                <a:cubicBezTo>
                  <a:pt x="133715" y="1009767"/>
                  <a:pt x="78026" y="714597"/>
                  <a:pt x="122829" y="1132765"/>
                </a:cubicBezTo>
                <a:cubicBezTo>
                  <a:pt x="138402" y="1278111"/>
                  <a:pt x="139964" y="1226854"/>
                  <a:pt x="163773" y="1310186"/>
                </a:cubicBezTo>
                <a:cubicBezTo>
                  <a:pt x="205021" y="1454558"/>
                  <a:pt x="139854" y="1252081"/>
                  <a:pt x="204716" y="1446663"/>
                </a:cubicBezTo>
                <a:lnTo>
                  <a:pt x="218364" y="1487606"/>
                </a:lnTo>
                <a:cubicBezTo>
                  <a:pt x="222913" y="1501254"/>
                  <a:pt x="225578" y="1515682"/>
                  <a:pt x="232012" y="1528550"/>
                </a:cubicBezTo>
                <a:cubicBezTo>
                  <a:pt x="241110" y="1546747"/>
                  <a:pt x="251751" y="1564251"/>
                  <a:pt x="259307" y="1583141"/>
                </a:cubicBezTo>
                <a:cubicBezTo>
                  <a:pt x="259330" y="1583198"/>
                  <a:pt x="293417" y="1685471"/>
                  <a:pt x="300250" y="1705971"/>
                </a:cubicBezTo>
                <a:cubicBezTo>
                  <a:pt x="304799" y="1719619"/>
                  <a:pt x="301928" y="1738934"/>
                  <a:pt x="313898" y="1746914"/>
                </a:cubicBezTo>
                <a:lnTo>
                  <a:pt x="354841" y="1774209"/>
                </a:lnTo>
                <a:cubicBezTo>
                  <a:pt x="386850" y="1870236"/>
                  <a:pt x="345188" y="1751683"/>
                  <a:pt x="395785" y="1869744"/>
                </a:cubicBezTo>
                <a:cubicBezTo>
                  <a:pt x="401452" y="1882967"/>
                  <a:pt x="401452" y="1898717"/>
                  <a:pt x="409432" y="1910687"/>
                </a:cubicBezTo>
                <a:cubicBezTo>
                  <a:pt x="420138" y="1926746"/>
                  <a:pt x="436728" y="1937982"/>
                  <a:pt x="450376" y="1951630"/>
                </a:cubicBezTo>
                <a:cubicBezTo>
                  <a:pt x="452196" y="1958912"/>
                  <a:pt x="469838" y="2035416"/>
                  <a:pt x="477671" y="2047165"/>
                </a:cubicBezTo>
                <a:cubicBezTo>
                  <a:pt x="520527" y="2111448"/>
                  <a:pt x="516141" y="2062070"/>
                  <a:pt x="545910" y="2129051"/>
                </a:cubicBezTo>
                <a:cubicBezTo>
                  <a:pt x="593779" y="2236756"/>
                  <a:pt x="540495" y="2189131"/>
                  <a:pt x="614149" y="2238233"/>
                </a:cubicBezTo>
                <a:cubicBezTo>
                  <a:pt x="618520" y="2255716"/>
                  <a:pt x="631657" y="2314194"/>
                  <a:pt x="641444" y="2333768"/>
                </a:cubicBezTo>
                <a:cubicBezTo>
                  <a:pt x="648779" y="2348439"/>
                  <a:pt x="660602" y="2360470"/>
                  <a:pt x="668740" y="2374711"/>
                </a:cubicBezTo>
                <a:cubicBezTo>
                  <a:pt x="678834" y="2392375"/>
                  <a:pt x="686937" y="2411105"/>
                  <a:pt x="696035" y="2429302"/>
                </a:cubicBezTo>
                <a:cubicBezTo>
                  <a:pt x="705134" y="2474795"/>
                  <a:pt x="697596" y="2527178"/>
                  <a:pt x="723331" y="2565780"/>
                </a:cubicBezTo>
                <a:lnTo>
                  <a:pt x="777922" y="2647666"/>
                </a:lnTo>
                <a:cubicBezTo>
                  <a:pt x="787020" y="2661314"/>
                  <a:pt x="800030" y="2673048"/>
                  <a:pt x="805217" y="2688609"/>
                </a:cubicBezTo>
                <a:cubicBezTo>
                  <a:pt x="809766" y="2702257"/>
                  <a:pt x="811878" y="2716977"/>
                  <a:pt x="818865" y="2729553"/>
                </a:cubicBezTo>
                <a:cubicBezTo>
                  <a:pt x="834797" y="2758230"/>
                  <a:pt x="863082" y="2780318"/>
                  <a:pt x="873456" y="2811439"/>
                </a:cubicBezTo>
                <a:cubicBezTo>
                  <a:pt x="906855" y="2911636"/>
                  <a:pt x="880407" y="2872981"/>
                  <a:pt x="941695" y="2934269"/>
                </a:cubicBezTo>
                <a:cubicBezTo>
                  <a:pt x="944124" y="2946415"/>
                  <a:pt x="961763" y="3040234"/>
                  <a:pt x="968991" y="3057099"/>
                </a:cubicBezTo>
                <a:cubicBezTo>
                  <a:pt x="975452" y="3072175"/>
                  <a:pt x="988951" y="3083371"/>
                  <a:pt x="996286" y="3098042"/>
                </a:cubicBezTo>
                <a:cubicBezTo>
                  <a:pt x="1022845" y="3151161"/>
                  <a:pt x="997345" y="3132357"/>
                  <a:pt x="1023582" y="3193577"/>
                </a:cubicBezTo>
                <a:cubicBezTo>
                  <a:pt x="1030043" y="3208653"/>
                  <a:pt x="1043542" y="3219849"/>
                  <a:pt x="1050877" y="3234520"/>
                </a:cubicBezTo>
                <a:cubicBezTo>
                  <a:pt x="1073177" y="3279120"/>
                  <a:pt x="1064665" y="3335296"/>
                  <a:pt x="1105468" y="3370998"/>
                </a:cubicBezTo>
                <a:cubicBezTo>
                  <a:pt x="1170463" y="3427869"/>
                  <a:pt x="1174111" y="3422278"/>
                  <a:pt x="1241946" y="3439236"/>
                </a:cubicBezTo>
                <a:lnTo>
                  <a:pt x="1323832" y="3493827"/>
                </a:lnTo>
                <a:cubicBezTo>
                  <a:pt x="1337480" y="3502926"/>
                  <a:pt x="1349215" y="3515936"/>
                  <a:pt x="1364776" y="3521123"/>
                </a:cubicBezTo>
                <a:lnTo>
                  <a:pt x="1446662" y="3548418"/>
                </a:lnTo>
                <a:cubicBezTo>
                  <a:pt x="1460310" y="3562066"/>
                  <a:pt x="1471546" y="3578656"/>
                  <a:pt x="1487606" y="3589362"/>
                </a:cubicBezTo>
                <a:cubicBezTo>
                  <a:pt x="1499576" y="3597342"/>
                  <a:pt x="1515326" y="3597342"/>
                  <a:pt x="1528549" y="3603009"/>
                </a:cubicBezTo>
                <a:cubicBezTo>
                  <a:pt x="1593792" y="3630970"/>
                  <a:pt x="1565405" y="3627950"/>
                  <a:pt x="1624083" y="3643953"/>
                </a:cubicBezTo>
                <a:cubicBezTo>
                  <a:pt x="1660275" y="3653824"/>
                  <a:pt x="1733265" y="3671248"/>
                  <a:pt x="1733265" y="3671248"/>
                </a:cubicBezTo>
                <a:cubicBezTo>
                  <a:pt x="1746913" y="3680347"/>
                  <a:pt x="1761608" y="3688043"/>
                  <a:pt x="1774209" y="3698544"/>
                </a:cubicBezTo>
                <a:cubicBezTo>
                  <a:pt x="1922680" y="3822269"/>
                  <a:pt x="1649727" y="3745850"/>
                  <a:pt x="2169994" y="3725839"/>
                </a:cubicBezTo>
                <a:cubicBezTo>
                  <a:pt x="2183642" y="3716741"/>
                  <a:pt x="2195948" y="3705206"/>
                  <a:pt x="2210937" y="3698544"/>
                </a:cubicBezTo>
                <a:cubicBezTo>
                  <a:pt x="2210941" y="3698542"/>
                  <a:pt x="2313294" y="3664424"/>
                  <a:pt x="2333767" y="3657600"/>
                </a:cubicBezTo>
                <a:cubicBezTo>
                  <a:pt x="2333772" y="3657598"/>
                  <a:pt x="2415649" y="3630308"/>
                  <a:pt x="2415653" y="3630305"/>
                </a:cubicBezTo>
                <a:cubicBezTo>
                  <a:pt x="2475898" y="3590142"/>
                  <a:pt x="2440513" y="3606226"/>
                  <a:pt x="2524835" y="3589362"/>
                </a:cubicBezTo>
                <a:cubicBezTo>
                  <a:pt x="2538483" y="3580263"/>
                  <a:pt x="2551108" y="3569402"/>
                  <a:pt x="2565779" y="3562066"/>
                </a:cubicBezTo>
                <a:cubicBezTo>
                  <a:pt x="2578646" y="3555632"/>
                  <a:pt x="2596550" y="3558590"/>
                  <a:pt x="2606722" y="3548418"/>
                </a:cubicBezTo>
                <a:cubicBezTo>
                  <a:pt x="2616894" y="3538246"/>
                  <a:pt x="2611383" y="3518708"/>
                  <a:pt x="2620370" y="3507475"/>
                </a:cubicBezTo>
                <a:cubicBezTo>
                  <a:pt x="2630617" y="3494667"/>
                  <a:pt x="2648712" y="3490681"/>
                  <a:pt x="2661313" y="3480180"/>
                </a:cubicBezTo>
                <a:cubicBezTo>
                  <a:pt x="2693921" y="3453007"/>
                  <a:pt x="2745142" y="3392463"/>
                  <a:pt x="2756847" y="3357350"/>
                </a:cubicBezTo>
                <a:cubicBezTo>
                  <a:pt x="2765946" y="3330054"/>
                  <a:pt x="2779413" y="3303844"/>
                  <a:pt x="2784143" y="3275463"/>
                </a:cubicBezTo>
                <a:cubicBezTo>
                  <a:pt x="2808771" y="3127699"/>
                  <a:pt x="2784562" y="3246700"/>
                  <a:pt x="2811438" y="3152633"/>
                </a:cubicBezTo>
                <a:cubicBezTo>
                  <a:pt x="2816591" y="3134598"/>
                  <a:pt x="2819933" y="3116077"/>
                  <a:pt x="2825086" y="3098042"/>
                </a:cubicBezTo>
                <a:cubicBezTo>
                  <a:pt x="2829038" y="3084210"/>
                  <a:pt x="2835245" y="3071055"/>
                  <a:pt x="2838734" y="3057099"/>
                </a:cubicBezTo>
                <a:cubicBezTo>
                  <a:pt x="2844360" y="3034595"/>
                  <a:pt x="2842783" y="3009978"/>
                  <a:pt x="2852382" y="2988860"/>
                </a:cubicBezTo>
                <a:cubicBezTo>
                  <a:pt x="2865957" y="2958995"/>
                  <a:pt x="2906973" y="2906974"/>
                  <a:pt x="2906973" y="2906974"/>
                </a:cubicBezTo>
                <a:cubicBezTo>
                  <a:pt x="2956736" y="2757675"/>
                  <a:pt x="2877376" y="2983800"/>
                  <a:pt x="2947916" y="2825087"/>
                </a:cubicBezTo>
                <a:cubicBezTo>
                  <a:pt x="2947926" y="2825065"/>
                  <a:pt x="2982031" y="2722740"/>
                  <a:pt x="2988859" y="2702257"/>
                </a:cubicBezTo>
                <a:cubicBezTo>
                  <a:pt x="2993408" y="2688609"/>
                  <a:pt x="2996073" y="2674181"/>
                  <a:pt x="3002507" y="2661314"/>
                </a:cubicBezTo>
                <a:cubicBezTo>
                  <a:pt x="3040759" y="2584811"/>
                  <a:pt x="3022247" y="2625613"/>
                  <a:pt x="3057098" y="2538484"/>
                </a:cubicBezTo>
                <a:cubicBezTo>
                  <a:pt x="3061647" y="2492991"/>
                  <a:pt x="3061166" y="2446711"/>
                  <a:pt x="3070746" y="2402006"/>
                </a:cubicBezTo>
                <a:cubicBezTo>
                  <a:pt x="3075009" y="2382113"/>
                  <a:pt x="3096199" y="2367676"/>
                  <a:pt x="3098041" y="2347415"/>
                </a:cubicBezTo>
                <a:cubicBezTo>
                  <a:pt x="3100953" y="2315379"/>
                  <a:pt x="3088943" y="2283726"/>
                  <a:pt x="3084394" y="2251881"/>
                </a:cubicBezTo>
                <a:cubicBezTo>
                  <a:pt x="3115876" y="2157431"/>
                  <a:pt x="3089943" y="2245654"/>
                  <a:pt x="3111689" y="2060812"/>
                </a:cubicBezTo>
                <a:cubicBezTo>
                  <a:pt x="3125053" y="1947224"/>
                  <a:pt x="3120909" y="2014719"/>
                  <a:pt x="3138985" y="1924335"/>
                </a:cubicBezTo>
                <a:cubicBezTo>
                  <a:pt x="3144412" y="1897200"/>
                  <a:pt x="3145921" y="1869294"/>
                  <a:pt x="3152632" y="1842448"/>
                </a:cubicBezTo>
                <a:cubicBezTo>
                  <a:pt x="3159610" y="1814535"/>
                  <a:pt x="3172950" y="1788475"/>
                  <a:pt x="3179928" y="1760562"/>
                </a:cubicBezTo>
                <a:cubicBezTo>
                  <a:pt x="3184477" y="1742365"/>
                  <a:pt x="3188186" y="1723937"/>
                  <a:pt x="3193576" y="1705971"/>
                </a:cubicBezTo>
                <a:cubicBezTo>
                  <a:pt x="3201844" y="1678412"/>
                  <a:pt x="3213893" y="1651997"/>
                  <a:pt x="3220871" y="1624084"/>
                </a:cubicBezTo>
                <a:cubicBezTo>
                  <a:pt x="3225420" y="1605887"/>
                  <a:pt x="3227130" y="1586733"/>
                  <a:pt x="3234519" y="1569493"/>
                </a:cubicBezTo>
                <a:cubicBezTo>
                  <a:pt x="3240980" y="1554417"/>
                  <a:pt x="3252716" y="1542198"/>
                  <a:pt x="3261815" y="1528550"/>
                </a:cubicBezTo>
                <a:cubicBezTo>
                  <a:pt x="3351951" y="1258124"/>
                  <a:pt x="3271265" y="1513769"/>
                  <a:pt x="3289110" y="764275"/>
                </a:cubicBezTo>
                <a:cubicBezTo>
                  <a:pt x="3299242" y="338757"/>
                  <a:pt x="3258544" y="473837"/>
                  <a:pt x="3316406" y="300251"/>
                </a:cubicBezTo>
                <a:cubicBezTo>
                  <a:pt x="3311857" y="259308"/>
                  <a:pt x="3302758" y="218616"/>
                  <a:pt x="3302758" y="177421"/>
                </a:cubicBezTo>
                <a:cubicBezTo>
                  <a:pt x="3302758" y="136226"/>
                  <a:pt x="3316406" y="54592"/>
                  <a:pt x="3316406" y="54592"/>
                </a:cubicBezTo>
              </a:path>
            </a:pathLst>
          </a:custGeom>
          <a:ln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27538" y="1341438"/>
            <a:ext cx="1223962" cy="0"/>
          </a:xfrm>
          <a:prstGeom prst="straightConnector1">
            <a:avLst/>
          </a:prstGeom>
          <a:ln>
            <a:solidFill>
              <a:srgbClr val="66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Прямоугольник 13"/>
          <p:cNvSpPr>
            <a:spLocks noChangeArrowheads="1"/>
          </p:cNvSpPr>
          <p:nvPr/>
        </p:nvSpPr>
        <p:spPr bwMode="auto">
          <a:xfrm>
            <a:off x="4911725" y="950913"/>
            <a:ext cx="25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5367" name="Прямоугольник 14"/>
          <p:cNvSpPr>
            <a:spLocks noChangeArrowheads="1"/>
          </p:cNvSpPr>
          <p:nvPr/>
        </p:nvSpPr>
        <p:spPr bwMode="auto">
          <a:xfrm>
            <a:off x="7019925" y="982663"/>
            <a:ext cx="29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59563" y="1350963"/>
            <a:ext cx="1023937" cy="0"/>
          </a:xfrm>
          <a:prstGeom prst="straightConnector1">
            <a:avLst/>
          </a:prstGeom>
          <a:ln w="12700">
            <a:solidFill>
              <a:srgbClr val="66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6227763" y="1341438"/>
            <a:ext cx="0" cy="1511300"/>
          </a:xfrm>
          <a:prstGeom prst="straightConnector1">
            <a:avLst/>
          </a:prstGeom>
          <a:ln w="127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651500" y="950913"/>
            <a:ext cx="1008063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996600"/>
                </a:solidFill>
              </a:rPr>
              <a:t>Деталь верха</a:t>
            </a:r>
            <a:endParaRPr lang="ru-RU" sz="1200" dirty="0">
              <a:solidFill>
                <a:srgbClr val="9966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211638" y="5805488"/>
            <a:ext cx="700087" cy="360362"/>
          </a:xfrm>
          <a:prstGeom prst="straightConnector1">
            <a:avLst/>
          </a:prstGeom>
          <a:ln w="127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:\мама\тапочки\Фото-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06497">
            <a:off x="4087813" y="1006475"/>
            <a:ext cx="38354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2663825" cy="504825"/>
          </a:xfrm>
        </p:spPr>
        <p:txBody>
          <a:bodyPr/>
          <a:lstStyle/>
          <a:p>
            <a:r>
              <a:rPr lang="ru-RU" smtClean="0"/>
              <a:t>Оформление: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1116013" y="1435100"/>
            <a:ext cx="2663825" cy="4691063"/>
          </a:xfrm>
        </p:spPr>
        <p:txBody>
          <a:bodyPr/>
          <a:lstStyle/>
          <a:p>
            <a:r>
              <a:rPr lang="ru-RU" smtClean="0">
                <a:solidFill>
                  <a:srgbClr val="996600"/>
                </a:solidFill>
              </a:rPr>
              <a:t>Для декоративного оформления можно использовать любые виды рукоделия. Которые вам известны: можно выполнить вышивку гладью, расшить бисером или стеклярусом, связать различные детали и закрепить их</a:t>
            </a:r>
            <a:r>
              <a:rPr lang="ru-RU" smtClean="0"/>
              <a:t>.</a:t>
            </a:r>
          </a:p>
          <a:p>
            <a:r>
              <a:rPr lang="ru-RU" smtClean="0">
                <a:solidFill>
                  <a:srgbClr val="C00000"/>
                </a:solidFill>
              </a:rPr>
              <a:t>Важно помнить, что тапочки носят декоративно – прикладной характер: они будут красивым украшением Ваших ног и в них должно быть удобно ходить.</a:t>
            </a:r>
          </a:p>
        </p:txBody>
      </p:sp>
      <p:pic>
        <p:nvPicPr>
          <p:cNvPr id="16388" name="Picture 2" descr="E:\мама\тапочки\P106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0050"/>
            <a:ext cx="44513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E:\мама\тапочки\P106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060575"/>
            <a:ext cx="473868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6913562" cy="1584325"/>
          </a:xfrm>
        </p:spPr>
        <p:txBody>
          <a:bodyPr/>
          <a:lstStyle/>
          <a:p>
            <a:pPr algn="just"/>
            <a:r>
              <a:rPr lang="ru-RU" i="0" smtClean="0">
                <a:latin typeface="Times New Roman" pitchFamily="18" charset="0"/>
                <a:cs typeface="Times New Roman" pitchFamily="18" charset="0"/>
              </a:rPr>
              <a:t>Можно оформить аппликацией. </a:t>
            </a:r>
            <a:br>
              <a:rPr lang="ru-RU" i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0" smtClean="0">
                <a:latin typeface="Times New Roman" pitchFamily="18" charset="0"/>
                <a:cs typeface="Times New Roman" pitchFamily="18" charset="0"/>
              </a:rPr>
              <a:t>Это не займёт много времени и будет более практично в использовании. Но такой вид отделки потребует более кропотливого отношения к работе</a:t>
            </a:r>
            <a:r>
              <a:rPr lang="ru-RU" i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971550" y="2133600"/>
            <a:ext cx="2808288" cy="3992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Подберите орнамент или рисунок.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Переведите на плотную неосыпающуюся ткань, лучше сукно или драп.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Приклейте на обычный клей. Приутюжте деталь.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Закрепите строчкой « зиг-заг»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мама\тапочки\P106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924175"/>
            <a:ext cx="270033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E:\мама\тапочки\P106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476250"/>
            <a:ext cx="25828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971550" y="273050"/>
            <a:ext cx="2493963" cy="11620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Соединение деталей: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113" y="2781300"/>
            <a:ext cx="3240087" cy="33940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Соедините срезы задника машинной строчкой.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ru-RU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2. Обработайте верхний срез детали косой бейкой.</a:t>
            </a:r>
          </a:p>
          <a:p>
            <a:pPr>
              <a:lnSpc>
                <a:spcPct val="150000"/>
              </a:lnSpc>
              <a:defRPr/>
            </a:pPr>
            <a:endParaRPr lang="ru-RU" dirty="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3. Соедините смёточной строчкой  детали верха с нижней деталью - подошвой. </a:t>
            </a:r>
            <a:endParaRPr lang="ru-RU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6"/>
          <p:cNvSpPr>
            <a:spLocks noGrp="1"/>
          </p:cNvSpPr>
          <p:nvPr>
            <p:ph type="title"/>
          </p:nvPr>
        </p:nvSpPr>
        <p:spPr>
          <a:xfrm>
            <a:off x="1063625" y="485775"/>
            <a:ext cx="8229600" cy="1143000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Закрепите машинной строчкой.</a:t>
            </a:r>
            <a:br>
              <a:rPr lang="ru-RU" sz="20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Уберите нитки смёточной строчки.</a:t>
            </a:r>
            <a:br>
              <a:rPr lang="ru-RU" sz="20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E:\мама\тапочки\P106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1341438"/>
            <a:ext cx="5472112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мама\тапочки\P106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700213"/>
            <a:ext cx="656907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1243013" y="557213"/>
            <a:ext cx="7577137" cy="1143000"/>
          </a:xfrm>
        </p:spPr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Вот такой получится тапочек. Но это ещё не всё!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4"/>
          <p:cNvSpPr>
            <a:spLocks noGrp="1"/>
          </p:cNvSpPr>
          <p:nvPr>
            <p:ph type="body" idx="1"/>
          </p:nvPr>
        </p:nvSpPr>
        <p:spPr>
          <a:xfrm>
            <a:off x="1116013" y="549275"/>
            <a:ext cx="4968875" cy="639763"/>
          </a:xfrm>
        </p:spPr>
        <p:txBody>
          <a:bodyPr/>
          <a:lstStyle/>
          <a:p>
            <a:r>
              <a:rPr lang="ru-RU" sz="120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 помощи молотка и стамески пробейте отверстия по окружности на расстоянии 0,1 см от шва стачивания, 0,7см друг от друга. Ширина стамески должна быть равна ширине отделочной ленты.</a:t>
            </a:r>
          </a:p>
        </p:txBody>
      </p:sp>
      <p:sp>
        <p:nvSpPr>
          <p:cNvPr id="21506" name="Текст 6"/>
          <p:cNvSpPr>
            <a:spLocks noGrp="1"/>
          </p:cNvSpPr>
          <p:nvPr>
            <p:ph type="body" sz="quarter" idx="3"/>
          </p:nvPr>
        </p:nvSpPr>
        <p:spPr>
          <a:xfrm>
            <a:off x="4364038" y="908050"/>
            <a:ext cx="4041775" cy="928688"/>
          </a:xfrm>
        </p:spPr>
        <p:txBody>
          <a:bodyPr/>
          <a:lstStyle/>
          <a:p>
            <a:r>
              <a:rPr lang="ru-RU" sz="120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Оплетите срезы лентой, продевая их в полученные отверстия</a:t>
            </a:r>
            <a:r>
              <a:rPr lang="ru-RU" sz="120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7" name="Picture 2" descr="E:\мама\тапочки\P106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3194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мама\тапочки\P106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31940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104</TotalTime>
  <Words>369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Calibri</vt:lpstr>
      <vt:lpstr>Monotype Corsiva</vt:lpstr>
      <vt:lpstr>Times New Roman</vt:lpstr>
      <vt:lpstr>60_Parchment</vt:lpstr>
      <vt:lpstr>Новая жизнь  для старых вещей.  Домашние уютные тапочки.</vt:lpstr>
      <vt:lpstr>Добрый день!</vt:lpstr>
      <vt:lpstr>Раскрой:</vt:lpstr>
      <vt:lpstr>Оформление:</vt:lpstr>
      <vt:lpstr>Можно оформить аппликацией.  Это не займёт много времени и будет более практично в использовании. Но такой вид отделки потребует более кропотливого отношения к работе!</vt:lpstr>
      <vt:lpstr>Соединение деталей:</vt:lpstr>
      <vt:lpstr>Закрепите машинной строчкой. Уберите нитки смёточной строчки. </vt:lpstr>
      <vt:lpstr>Вот такой получится тапочек. Но это ещё не всё!</vt:lpstr>
      <vt:lpstr>Слайд 9</vt:lpstr>
      <vt:lpstr>В результате кропотливой работы у Вас получатся такие тапочки. Для удобства ношения вложите в них меховую или войлочную стельку.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</dc:creator>
  <cp:lastModifiedBy>Александр</cp:lastModifiedBy>
  <cp:revision>10</cp:revision>
  <dcterms:created xsi:type="dcterms:W3CDTF">2011-02-16T13:21:22Z</dcterms:created>
  <dcterms:modified xsi:type="dcterms:W3CDTF">2011-03-01T14:47:35Z</dcterms:modified>
</cp:coreProperties>
</file>